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notesSlides/notesSlide1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notesSlides/notesSlide11.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notesSlides/notesSlide12.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notesSlides/notesSlide13.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notesSlides/notesSlide14.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7" r:id="rId5"/>
    <p:sldMasterId id="2147483670" r:id="rId6"/>
    <p:sldMasterId id="2147483692" r:id="rId7"/>
  </p:sldMasterIdLst>
  <p:notesMasterIdLst>
    <p:notesMasterId r:id="rId39"/>
  </p:notesMasterIdLst>
  <p:handoutMasterIdLst>
    <p:handoutMasterId r:id="rId40"/>
  </p:handoutMasterIdLst>
  <p:sldIdLst>
    <p:sldId id="256" r:id="rId8"/>
    <p:sldId id="311" r:id="rId9"/>
    <p:sldId id="297" r:id="rId10"/>
    <p:sldId id="300" r:id="rId11"/>
    <p:sldId id="299" r:id="rId12"/>
    <p:sldId id="264" r:id="rId13"/>
    <p:sldId id="304" r:id="rId14"/>
    <p:sldId id="257" r:id="rId15"/>
    <p:sldId id="279" r:id="rId16"/>
    <p:sldId id="289" r:id="rId17"/>
    <p:sldId id="290" r:id="rId18"/>
    <p:sldId id="291" r:id="rId19"/>
    <p:sldId id="309" r:id="rId20"/>
    <p:sldId id="292" r:id="rId21"/>
    <p:sldId id="293" r:id="rId22"/>
    <p:sldId id="262" r:id="rId23"/>
    <p:sldId id="296" r:id="rId24"/>
    <p:sldId id="306" r:id="rId25"/>
    <p:sldId id="258" r:id="rId26"/>
    <p:sldId id="295" r:id="rId27"/>
    <p:sldId id="283" r:id="rId28"/>
    <p:sldId id="308" r:id="rId29"/>
    <p:sldId id="312" r:id="rId30"/>
    <p:sldId id="313" r:id="rId31"/>
    <p:sldId id="259" r:id="rId32"/>
    <p:sldId id="260" r:id="rId33"/>
    <p:sldId id="310" r:id="rId34"/>
    <p:sldId id="315" r:id="rId35"/>
    <p:sldId id="316" r:id="rId36"/>
    <p:sldId id="317" r:id="rId37"/>
    <p:sldId id="2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B53BDE-F8A7-4053-BD05-1DA6665FED1C}">
          <p14:sldIdLst>
            <p14:sldId id="256"/>
            <p14:sldId id="311"/>
            <p14:sldId id="297"/>
            <p14:sldId id="300"/>
            <p14:sldId id="299"/>
            <p14:sldId id="264"/>
            <p14:sldId id="304"/>
            <p14:sldId id="257"/>
            <p14:sldId id="279"/>
            <p14:sldId id="289"/>
            <p14:sldId id="290"/>
            <p14:sldId id="291"/>
            <p14:sldId id="309"/>
            <p14:sldId id="292"/>
            <p14:sldId id="293"/>
            <p14:sldId id="262"/>
            <p14:sldId id="296"/>
            <p14:sldId id="306"/>
            <p14:sldId id="258"/>
            <p14:sldId id="295"/>
            <p14:sldId id="283"/>
            <p14:sldId id="308"/>
            <p14:sldId id="312"/>
            <p14:sldId id="313"/>
            <p14:sldId id="259"/>
            <p14:sldId id="260"/>
            <p14:sldId id="310"/>
            <p14:sldId id="315"/>
            <p14:sldId id="316"/>
            <p14:sldId id="317"/>
            <p14:sldId id="265"/>
          </p14:sldIdLst>
        </p14:section>
        <p14:section name="Appendix" id="{58682585-E78D-4CF4-A3A6-842E6FE96B76}">
          <p14:sldIdLst/>
        </p14:section>
      </p14:sectionLst>
    </p:ex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CE295E"/>
    <a:srgbClr val="EBF9FB"/>
    <a:srgbClr val="FFE6E6"/>
    <a:srgbClr val="156082"/>
    <a:srgbClr val="3F0065"/>
    <a:srgbClr val="7F7F7F"/>
    <a:srgbClr val="FFFFFF"/>
    <a:srgbClr val="F0B6B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EE3F6-2D26-4C62-802F-DCE86FCF08D3}" v="2676" dt="2024-08-29T20:52:53.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showGuides="1">
      <p:cViewPr varScale="1">
        <p:scale>
          <a:sx n="88" d="100"/>
          <a:sy n="88" d="100"/>
        </p:scale>
        <p:origin x="403" y="62"/>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Tanya" userId="af3b0884ef3a76bb" providerId="LiveId" clId="{1A4EE3F6-2D26-4C62-802F-DCE86FCF08D3}"/>
    <pc:docChg chg="undo redo custSel addSld delSld modSld sldOrd delMainMaster addSection modSection">
      <pc:chgData name="Nikita Tanya" userId="af3b0884ef3a76bb" providerId="LiveId" clId="{1A4EE3F6-2D26-4C62-802F-DCE86FCF08D3}" dt="2024-08-29T21:07:09.602" v="20136" actId="20577"/>
      <pc:docMkLst>
        <pc:docMk/>
      </pc:docMkLst>
      <pc:sldChg chg="delSp modSp mod">
        <pc:chgData name="Nikita Tanya" userId="af3b0884ef3a76bb" providerId="LiveId" clId="{1A4EE3F6-2D26-4C62-802F-DCE86FCF08D3}" dt="2024-08-19T03:02:44.111" v="38" actId="1076"/>
        <pc:sldMkLst>
          <pc:docMk/>
          <pc:sldMk cId="3105940131" sldId="256"/>
        </pc:sldMkLst>
        <pc:spChg chg="mod">
          <ac:chgData name="Nikita Tanya" userId="af3b0884ef3a76bb" providerId="LiveId" clId="{1A4EE3F6-2D26-4C62-802F-DCE86FCF08D3}" dt="2024-08-19T03:02:44.111" v="38" actId="1076"/>
          <ac:spMkLst>
            <pc:docMk/>
            <pc:sldMk cId="3105940131" sldId="256"/>
            <ac:spMk id="13" creationId="{DAD3AC05-2DFE-4FEA-BD0F-67495472A283}"/>
          </ac:spMkLst>
        </pc:spChg>
        <pc:spChg chg="del">
          <ac:chgData name="Nikita Tanya" userId="af3b0884ef3a76bb" providerId="LiveId" clId="{1A4EE3F6-2D26-4C62-802F-DCE86FCF08D3}" dt="2024-08-19T03:02:39.655" v="37" actId="478"/>
          <ac:spMkLst>
            <pc:docMk/>
            <pc:sldMk cId="3105940131" sldId="256"/>
            <ac:spMk id="19" creationId="{3BCC445D-99BF-4BD6-A87A-9AB46C82F7C1}"/>
          </ac:spMkLst>
        </pc:spChg>
        <pc:picChg chg="del">
          <ac:chgData name="Nikita Tanya" userId="af3b0884ef3a76bb" providerId="LiveId" clId="{1A4EE3F6-2D26-4C62-802F-DCE86FCF08D3}" dt="2024-08-19T03:02:07.638" v="0" actId="478"/>
          <ac:picMkLst>
            <pc:docMk/>
            <pc:sldMk cId="3105940131" sldId="256"/>
            <ac:picMk id="11" creationId="{2EDE650A-484A-4B1F-81B3-5F644EC5CD1B}"/>
          </ac:picMkLst>
        </pc:picChg>
      </pc:sldChg>
      <pc:sldChg chg="addSp delSp modSp mod ord">
        <pc:chgData name="Nikita Tanya" userId="af3b0884ef3a76bb" providerId="LiveId" clId="{1A4EE3F6-2D26-4C62-802F-DCE86FCF08D3}" dt="2024-08-26T18:56:06.736" v="18004" actId="1076"/>
        <pc:sldMkLst>
          <pc:docMk/>
          <pc:sldMk cId="3427904300" sldId="257"/>
        </pc:sldMkLst>
        <pc:spChg chg="add mod">
          <ac:chgData name="Nikita Tanya" userId="af3b0884ef3a76bb" providerId="LiveId" clId="{1A4EE3F6-2D26-4C62-802F-DCE86FCF08D3}" dt="2024-08-19T13:48:31.256" v="1139"/>
          <ac:spMkLst>
            <pc:docMk/>
            <pc:sldMk cId="3427904300" sldId="257"/>
            <ac:spMk id="2" creationId="{CEA6FEF1-43FA-3FD4-BE2F-845B5A7E9207}"/>
          </ac:spMkLst>
        </pc:spChg>
        <pc:spChg chg="mod">
          <ac:chgData name="Nikita Tanya" userId="af3b0884ef3a76bb" providerId="LiveId" clId="{1A4EE3F6-2D26-4C62-802F-DCE86FCF08D3}" dt="2024-08-19T13:48:31.256" v="1139"/>
          <ac:spMkLst>
            <pc:docMk/>
            <pc:sldMk cId="3427904300" sldId="257"/>
            <ac:spMk id="4" creationId="{EF3B392F-CEBB-298E-347A-131BEA83DF03}"/>
          </ac:spMkLst>
        </pc:spChg>
        <pc:spChg chg="mod">
          <ac:chgData name="Nikita Tanya" userId="af3b0884ef3a76bb" providerId="LiveId" clId="{1A4EE3F6-2D26-4C62-802F-DCE86FCF08D3}" dt="2024-08-19T13:48:31.256" v="1139"/>
          <ac:spMkLst>
            <pc:docMk/>
            <pc:sldMk cId="3427904300" sldId="257"/>
            <ac:spMk id="7" creationId="{0D393F25-2CE7-47A5-0952-2C39051A0149}"/>
          </ac:spMkLst>
        </pc:spChg>
        <pc:spChg chg="add mod">
          <ac:chgData name="Nikita Tanya" userId="af3b0884ef3a76bb" providerId="LiveId" clId="{1A4EE3F6-2D26-4C62-802F-DCE86FCF08D3}" dt="2024-08-19T13:48:31.256" v="1139"/>
          <ac:spMkLst>
            <pc:docMk/>
            <pc:sldMk cId="3427904300" sldId="257"/>
            <ac:spMk id="8" creationId="{4516B8EB-52BE-F8DB-1AEB-832FC1D520B0}"/>
          </ac:spMkLst>
        </pc:spChg>
        <pc:spChg chg="add mod">
          <ac:chgData name="Nikita Tanya" userId="af3b0884ef3a76bb" providerId="LiveId" clId="{1A4EE3F6-2D26-4C62-802F-DCE86FCF08D3}" dt="2024-08-19T13:48:31.256" v="1139"/>
          <ac:spMkLst>
            <pc:docMk/>
            <pc:sldMk cId="3427904300" sldId="257"/>
            <ac:spMk id="9" creationId="{6DBBDD81-5C08-C2C3-DFD0-04D19B1FB63F}"/>
          </ac:spMkLst>
        </pc:spChg>
        <pc:spChg chg="mod">
          <ac:chgData name="Nikita Tanya" userId="af3b0884ef3a76bb" providerId="LiveId" clId="{1A4EE3F6-2D26-4C62-802F-DCE86FCF08D3}" dt="2024-08-19T13:48:31.256" v="1139"/>
          <ac:spMkLst>
            <pc:docMk/>
            <pc:sldMk cId="3427904300" sldId="257"/>
            <ac:spMk id="12" creationId="{D13B523D-6BEA-D60F-B0FB-D8A0F1782894}"/>
          </ac:spMkLst>
        </pc:spChg>
        <pc:spChg chg="mod">
          <ac:chgData name="Nikita Tanya" userId="af3b0884ef3a76bb" providerId="LiveId" clId="{1A4EE3F6-2D26-4C62-802F-DCE86FCF08D3}" dt="2024-08-19T13:48:31.256" v="1139"/>
          <ac:spMkLst>
            <pc:docMk/>
            <pc:sldMk cId="3427904300" sldId="257"/>
            <ac:spMk id="13" creationId="{52FC2775-8509-E50A-DE54-2A9369A98756}"/>
          </ac:spMkLst>
        </pc:spChg>
        <pc:spChg chg="add mod">
          <ac:chgData name="Nikita Tanya" userId="af3b0884ef3a76bb" providerId="LiveId" clId="{1A4EE3F6-2D26-4C62-802F-DCE86FCF08D3}" dt="2024-08-19T13:48:31.256" v="1139"/>
          <ac:spMkLst>
            <pc:docMk/>
            <pc:sldMk cId="3427904300" sldId="257"/>
            <ac:spMk id="14" creationId="{05BE4F51-4316-9105-78ED-200FA29FC0C0}"/>
          </ac:spMkLst>
        </pc:spChg>
        <pc:spChg chg="add mod">
          <ac:chgData name="Nikita Tanya" userId="af3b0884ef3a76bb" providerId="LiveId" clId="{1A4EE3F6-2D26-4C62-802F-DCE86FCF08D3}" dt="2024-08-19T13:48:31.256" v="1139"/>
          <ac:spMkLst>
            <pc:docMk/>
            <pc:sldMk cId="3427904300" sldId="257"/>
            <ac:spMk id="15" creationId="{87F39174-FAF4-D100-B13D-0ED121E99092}"/>
          </ac:spMkLst>
        </pc:spChg>
        <pc:spChg chg="add mod">
          <ac:chgData name="Nikita Tanya" userId="af3b0884ef3a76bb" providerId="LiveId" clId="{1A4EE3F6-2D26-4C62-802F-DCE86FCF08D3}" dt="2024-08-19T13:48:31.256" v="1139"/>
          <ac:spMkLst>
            <pc:docMk/>
            <pc:sldMk cId="3427904300" sldId="257"/>
            <ac:spMk id="16" creationId="{DCCDFF2C-FD69-8714-63B8-6152A6C89018}"/>
          </ac:spMkLst>
        </pc:spChg>
        <pc:spChg chg="mod">
          <ac:chgData name="Nikita Tanya" userId="af3b0884ef3a76bb" providerId="LiveId" clId="{1A4EE3F6-2D26-4C62-802F-DCE86FCF08D3}" dt="2024-08-19T13:48:31.256" v="1139"/>
          <ac:spMkLst>
            <pc:docMk/>
            <pc:sldMk cId="3427904300" sldId="257"/>
            <ac:spMk id="18" creationId="{F1369919-41DE-826D-7DA0-AA0B3AFDFCE1}"/>
          </ac:spMkLst>
        </pc:spChg>
        <pc:spChg chg="mod">
          <ac:chgData name="Nikita Tanya" userId="af3b0884ef3a76bb" providerId="LiveId" clId="{1A4EE3F6-2D26-4C62-802F-DCE86FCF08D3}" dt="2024-08-19T13:48:31.256" v="1139"/>
          <ac:spMkLst>
            <pc:docMk/>
            <pc:sldMk cId="3427904300" sldId="257"/>
            <ac:spMk id="19" creationId="{55438F28-7F4B-F145-961F-5E1F3B6FD800}"/>
          </ac:spMkLst>
        </pc:spChg>
        <pc:spChg chg="mod">
          <ac:chgData name="Nikita Tanya" userId="af3b0884ef3a76bb" providerId="LiveId" clId="{1A4EE3F6-2D26-4C62-802F-DCE86FCF08D3}" dt="2024-08-19T13:48:31.256" v="1139"/>
          <ac:spMkLst>
            <pc:docMk/>
            <pc:sldMk cId="3427904300" sldId="257"/>
            <ac:spMk id="20" creationId="{0704BE13-BCA8-02BA-733D-DF390BF3F052}"/>
          </ac:spMkLst>
        </pc:spChg>
        <pc:spChg chg="add mod">
          <ac:chgData name="Nikita Tanya" userId="af3b0884ef3a76bb" providerId="LiveId" clId="{1A4EE3F6-2D26-4C62-802F-DCE86FCF08D3}" dt="2024-08-19T13:48:31.256" v="1139"/>
          <ac:spMkLst>
            <pc:docMk/>
            <pc:sldMk cId="3427904300" sldId="257"/>
            <ac:spMk id="21" creationId="{2CCD5539-0403-0886-1F82-B0416A4A4287}"/>
          </ac:spMkLst>
        </pc:spChg>
        <pc:spChg chg="add mod">
          <ac:chgData name="Nikita Tanya" userId="af3b0884ef3a76bb" providerId="LiveId" clId="{1A4EE3F6-2D26-4C62-802F-DCE86FCF08D3}" dt="2024-08-19T19:44:59.220" v="4585"/>
          <ac:spMkLst>
            <pc:docMk/>
            <pc:sldMk cId="3427904300" sldId="257"/>
            <ac:spMk id="22" creationId="{2D10D309-9F03-8DCB-96EB-B13729D731B8}"/>
          </ac:spMkLst>
        </pc:spChg>
        <pc:spChg chg="mod">
          <ac:chgData name="Nikita Tanya" userId="af3b0884ef3a76bb" providerId="LiveId" clId="{1A4EE3F6-2D26-4C62-802F-DCE86FCF08D3}" dt="2024-08-19T13:48:49.250" v="1143" actId="1076"/>
          <ac:spMkLst>
            <pc:docMk/>
            <pc:sldMk cId="3427904300" sldId="257"/>
            <ac:spMk id="24" creationId="{5A1B1CBD-2BA4-35EF-7849-89B8399BA316}"/>
          </ac:spMkLst>
        </pc:spChg>
        <pc:spChg chg="mod">
          <ac:chgData name="Nikita Tanya" userId="af3b0884ef3a76bb" providerId="LiveId" clId="{1A4EE3F6-2D26-4C62-802F-DCE86FCF08D3}" dt="2024-08-19T13:48:49.250" v="1143" actId="1076"/>
          <ac:spMkLst>
            <pc:docMk/>
            <pc:sldMk cId="3427904300" sldId="257"/>
            <ac:spMk id="25" creationId="{A8BCA168-0962-123F-D6B4-5EEC57FC3CAA}"/>
          </ac:spMkLst>
        </pc:spChg>
        <pc:spChg chg="add mod">
          <ac:chgData name="Nikita Tanya" userId="af3b0884ef3a76bb" providerId="LiveId" clId="{1A4EE3F6-2D26-4C62-802F-DCE86FCF08D3}" dt="2024-08-19T19:43:47.688" v="4543" actId="1076"/>
          <ac:spMkLst>
            <pc:docMk/>
            <pc:sldMk cId="3427904300" sldId="257"/>
            <ac:spMk id="26" creationId="{1312DA4D-91B8-1050-E6C4-CA8CF341C7B2}"/>
          </ac:spMkLst>
        </pc:spChg>
        <pc:spChg chg="add mod">
          <ac:chgData name="Nikita Tanya" userId="af3b0884ef3a76bb" providerId="LiveId" clId="{1A4EE3F6-2D26-4C62-802F-DCE86FCF08D3}" dt="2024-08-19T19:45:29.444" v="4590" actId="1076"/>
          <ac:spMkLst>
            <pc:docMk/>
            <pc:sldMk cId="3427904300" sldId="257"/>
            <ac:spMk id="27" creationId="{8E27A685-955F-7AC6-DB8C-B68003E3DED2}"/>
          </ac:spMkLst>
        </pc:spChg>
        <pc:spChg chg="mod">
          <ac:chgData name="Nikita Tanya" userId="af3b0884ef3a76bb" providerId="LiveId" clId="{1A4EE3F6-2D26-4C62-802F-DCE86FCF08D3}" dt="2024-08-19T13:48:49.250" v="1143" actId="1076"/>
          <ac:spMkLst>
            <pc:docMk/>
            <pc:sldMk cId="3427904300" sldId="257"/>
            <ac:spMk id="29" creationId="{46A5369E-1AC0-985F-A521-6790A8771400}"/>
          </ac:spMkLst>
        </pc:spChg>
        <pc:spChg chg="mod">
          <ac:chgData name="Nikita Tanya" userId="af3b0884ef3a76bb" providerId="LiveId" clId="{1A4EE3F6-2D26-4C62-802F-DCE86FCF08D3}" dt="2024-08-19T13:48:49.250" v="1143" actId="1076"/>
          <ac:spMkLst>
            <pc:docMk/>
            <pc:sldMk cId="3427904300" sldId="257"/>
            <ac:spMk id="30" creationId="{2397794C-53C4-CCD4-BB1C-37FF185FEB7F}"/>
          </ac:spMkLst>
        </pc:spChg>
        <pc:spChg chg="add del mod">
          <ac:chgData name="Nikita Tanya" userId="af3b0884ef3a76bb" providerId="LiveId" clId="{1A4EE3F6-2D26-4C62-802F-DCE86FCF08D3}" dt="2024-08-19T19:44:31.604" v="4575" actId="478"/>
          <ac:spMkLst>
            <pc:docMk/>
            <pc:sldMk cId="3427904300" sldId="257"/>
            <ac:spMk id="31" creationId="{B5BB8C62-7E00-940C-F4C4-1EA6F6870610}"/>
          </ac:spMkLst>
        </pc:spChg>
        <pc:spChg chg="add mod">
          <ac:chgData name="Nikita Tanya" userId="af3b0884ef3a76bb" providerId="LiveId" clId="{1A4EE3F6-2D26-4C62-802F-DCE86FCF08D3}" dt="2024-08-19T13:48:49.250" v="1143" actId="1076"/>
          <ac:spMkLst>
            <pc:docMk/>
            <pc:sldMk cId="3427904300" sldId="257"/>
            <ac:spMk id="32" creationId="{D60CEA69-3533-7C69-6328-248B9A7C11EE}"/>
          </ac:spMkLst>
        </pc:spChg>
        <pc:spChg chg="add mod">
          <ac:chgData name="Nikita Tanya" userId="af3b0884ef3a76bb" providerId="LiveId" clId="{1A4EE3F6-2D26-4C62-802F-DCE86FCF08D3}" dt="2024-08-19T13:48:49.250" v="1143" actId="1076"/>
          <ac:spMkLst>
            <pc:docMk/>
            <pc:sldMk cId="3427904300" sldId="257"/>
            <ac:spMk id="33" creationId="{FD3AED05-33F9-F894-7C5A-B325849519AE}"/>
          </ac:spMkLst>
        </pc:spChg>
        <pc:spChg chg="mod">
          <ac:chgData name="Nikita Tanya" userId="af3b0884ef3a76bb" providerId="LiveId" clId="{1A4EE3F6-2D26-4C62-802F-DCE86FCF08D3}" dt="2024-08-19T13:48:49.250" v="1143" actId="1076"/>
          <ac:spMkLst>
            <pc:docMk/>
            <pc:sldMk cId="3427904300" sldId="257"/>
            <ac:spMk id="35" creationId="{E479BA17-6C8C-A079-CBDD-7212A841DD4A}"/>
          </ac:spMkLst>
        </pc:spChg>
        <pc:spChg chg="mod">
          <ac:chgData name="Nikita Tanya" userId="af3b0884ef3a76bb" providerId="LiveId" clId="{1A4EE3F6-2D26-4C62-802F-DCE86FCF08D3}" dt="2024-08-19T13:48:49.250" v="1143" actId="1076"/>
          <ac:spMkLst>
            <pc:docMk/>
            <pc:sldMk cId="3427904300" sldId="257"/>
            <ac:spMk id="36" creationId="{3B79680F-2AF0-0C23-EBAD-5EC1E89341B2}"/>
          </ac:spMkLst>
        </pc:spChg>
        <pc:spChg chg="mod">
          <ac:chgData name="Nikita Tanya" userId="af3b0884ef3a76bb" providerId="LiveId" clId="{1A4EE3F6-2D26-4C62-802F-DCE86FCF08D3}" dt="2024-08-19T13:48:49.250" v="1143" actId="1076"/>
          <ac:spMkLst>
            <pc:docMk/>
            <pc:sldMk cId="3427904300" sldId="257"/>
            <ac:spMk id="37" creationId="{8AB9AEF5-10CE-893C-577B-FBA4F1FA7D7B}"/>
          </ac:spMkLst>
        </pc:spChg>
        <pc:spChg chg="add del mod">
          <ac:chgData name="Nikita Tanya" userId="af3b0884ef3a76bb" providerId="LiveId" clId="{1A4EE3F6-2D26-4C62-802F-DCE86FCF08D3}" dt="2024-08-19T19:41:27.518" v="4493" actId="478"/>
          <ac:spMkLst>
            <pc:docMk/>
            <pc:sldMk cId="3427904300" sldId="257"/>
            <ac:spMk id="38" creationId="{A308C80D-B4AF-CDD1-7C57-E0CB3405563A}"/>
          </ac:spMkLst>
        </pc:spChg>
        <pc:spChg chg="add mod">
          <ac:chgData name="Nikita Tanya" userId="af3b0884ef3a76bb" providerId="LiveId" clId="{1A4EE3F6-2D26-4C62-802F-DCE86FCF08D3}" dt="2024-08-22T04:24:45.904" v="8248" actId="20577"/>
          <ac:spMkLst>
            <pc:docMk/>
            <pc:sldMk cId="3427904300" sldId="257"/>
            <ac:spMk id="39" creationId="{D626BE8E-3A82-A2BA-4153-7300FC0728B1}"/>
          </ac:spMkLst>
        </pc:spChg>
        <pc:spChg chg="add mod">
          <ac:chgData name="Nikita Tanya" userId="af3b0884ef3a76bb" providerId="LiveId" clId="{1A4EE3F6-2D26-4C62-802F-DCE86FCF08D3}" dt="2024-08-19T19:41:13.799" v="4491" actId="20577"/>
          <ac:spMkLst>
            <pc:docMk/>
            <pc:sldMk cId="3427904300" sldId="257"/>
            <ac:spMk id="40" creationId="{82257E43-B861-611E-4166-2079000EC371}"/>
          </ac:spMkLst>
        </pc:spChg>
        <pc:spChg chg="mod">
          <ac:chgData name="Nikita Tanya" userId="af3b0884ef3a76bb" providerId="LiveId" clId="{1A4EE3F6-2D26-4C62-802F-DCE86FCF08D3}" dt="2024-08-19T19:39:25.446" v="4429" actId="1076"/>
          <ac:spMkLst>
            <pc:docMk/>
            <pc:sldMk cId="3427904300" sldId="257"/>
            <ac:spMk id="42" creationId="{1999DFBF-FD00-F3EC-627C-196564AB3980}"/>
          </ac:spMkLst>
        </pc:spChg>
        <pc:spChg chg="mod">
          <ac:chgData name="Nikita Tanya" userId="af3b0884ef3a76bb" providerId="LiveId" clId="{1A4EE3F6-2D26-4C62-802F-DCE86FCF08D3}" dt="2024-08-19T19:39:25.446" v="4429" actId="1076"/>
          <ac:spMkLst>
            <pc:docMk/>
            <pc:sldMk cId="3427904300" sldId="257"/>
            <ac:spMk id="43" creationId="{ACF3BF48-63D5-0735-E468-38C0F919D0BE}"/>
          </ac:spMkLst>
        </pc:spChg>
        <pc:spChg chg="mod">
          <ac:chgData name="Nikita Tanya" userId="af3b0884ef3a76bb" providerId="LiveId" clId="{1A4EE3F6-2D26-4C62-802F-DCE86FCF08D3}" dt="2024-08-19T19:39:25.446" v="4429" actId="1076"/>
          <ac:spMkLst>
            <pc:docMk/>
            <pc:sldMk cId="3427904300" sldId="257"/>
            <ac:spMk id="44" creationId="{0553C679-2F4D-F5EE-EAA2-0987B7CF4B63}"/>
          </ac:spMkLst>
        </pc:spChg>
        <pc:spChg chg="mod">
          <ac:chgData name="Nikita Tanya" userId="af3b0884ef3a76bb" providerId="LiveId" clId="{1A4EE3F6-2D26-4C62-802F-DCE86FCF08D3}" dt="2024-08-19T19:39:25.446" v="4429" actId="1076"/>
          <ac:spMkLst>
            <pc:docMk/>
            <pc:sldMk cId="3427904300" sldId="257"/>
            <ac:spMk id="45" creationId="{B0DD5164-E05B-BDB6-459A-F89F9F55F1C9}"/>
          </ac:spMkLst>
        </pc:spChg>
        <pc:spChg chg="mod">
          <ac:chgData name="Nikita Tanya" userId="af3b0884ef3a76bb" providerId="LiveId" clId="{1A4EE3F6-2D26-4C62-802F-DCE86FCF08D3}" dt="2024-08-19T19:39:25.446" v="4429" actId="1076"/>
          <ac:spMkLst>
            <pc:docMk/>
            <pc:sldMk cId="3427904300" sldId="257"/>
            <ac:spMk id="46" creationId="{5A80B98C-9912-C675-1C05-CDE2E5B276D6}"/>
          </ac:spMkLst>
        </pc:spChg>
        <pc:spChg chg="mod">
          <ac:chgData name="Nikita Tanya" userId="af3b0884ef3a76bb" providerId="LiveId" clId="{1A4EE3F6-2D26-4C62-802F-DCE86FCF08D3}" dt="2024-08-19T19:39:25.446" v="4429" actId="1076"/>
          <ac:spMkLst>
            <pc:docMk/>
            <pc:sldMk cId="3427904300" sldId="257"/>
            <ac:spMk id="47" creationId="{21C40F74-B94D-48BA-8672-F37AF7ACE049}"/>
          </ac:spMkLst>
        </pc:spChg>
        <pc:spChg chg="mod">
          <ac:chgData name="Nikita Tanya" userId="af3b0884ef3a76bb" providerId="LiveId" clId="{1A4EE3F6-2D26-4C62-802F-DCE86FCF08D3}" dt="2024-08-19T19:39:25.446" v="4429" actId="1076"/>
          <ac:spMkLst>
            <pc:docMk/>
            <pc:sldMk cId="3427904300" sldId="257"/>
            <ac:spMk id="48" creationId="{0311455D-50E6-982B-E56D-0BF639A55B07}"/>
          </ac:spMkLst>
        </pc:spChg>
        <pc:spChg chg="mod">
          <ac:chgData name="Nikita Tanya" userId="af3b0884ef3a76bb" providerId="LiveId" clId="{1A4EE3F6-2D26-4C62-802F-DCE86FCF08D3}" dt="2024-08-19T19:39:25.446" v="4429" actId="1076"/>
          <ac:spMkLst>
            <pc:docMk/>
            <pc:sldMk cId="3427904300" sldId="257"/>
            <ac:spMk id="49" creationId="{74EA3CCC-42C4-6F27-210F-F058FDD9BE6F}"/>
          </ac:spMkLst>
        </pc:spChg>
        <pc:spChg chg="mod">
          <ac:chgData name="Nikita Tanya" userId="af3b0884ef3a76bb" providerId="LiveId" clId="{1A4EE3F6-2D26-4C62-802F-DCE86FCF08D3}" dt="2024-08-19T19:41:44.425" v="4497" actId="1076"/>
          <ac:spMkLst>
            <pc:docMk/>
            <pc:sldMk cId="3427904300" sldId="257"/>
            <ac:spMk id="51" creationId="{B4363B76-88A6-BEE4-A1E6-F9DDCA228DCF}"/>
          </ac:spMkLst>
        </pc:spChg>
        <pc:spChg chg="mod">
          <ac:chgData name="Nikita Tanya" userId="af3b0884ef3a76bb" providerId="LiveId" clId="{1A4EE3F6-2D26-4C62-802F-DCE86FCF08D3}" dt="2024-08-19T19:41:44.425" v="4497" actId="1076"/>
          <ac:spMkLst>
            <pc:docMk/>
            <pc:sldMk cId="3427904300" sldId="257"/>
            <ac:spMk id="52" creationId="{11BCC4CF-09C8-A469-A60F-31CB2DC31615}"/>
          </ac:spMkLst>
        </pc:spChg>
        <pc:spChg chg="mod">
          <ac:chgData name="Nikita Tanya" userId="af3b0884ef3a76bb" providerId="LiveId" clId="{1A4EE3F6-2D26-4C62-802F-DCE86FCF08D3}" dt="2024-08-19T19:41:44.425" v="4497" actId="1076"/>
          <ac:spMkLst>
            <pc:docMk/>
            <pc:sldMk cId="3427904300" sldId="257"/>
            <ac:spMk id="53" creationId="{BF8EC101-D565-F70D-B77C-93C0EFB1E85D}"/>
          </ac:spMkLst>
        </pc:spChg>
        <pc:spChg chg="mod">
          <ac:chgData name="Nikita Tanya" userId="af3b0884ef3a76bb" providerId="LiveId" clId="{1A4EE3F6-2D26-4C62-802F-DCE86FCF08D3}" dt="2024-08-19T19:41:44.425" v="4497" actId="1076"/>
          <ac:spMkLst>
            <pc:docMk/>
            <pc:sldMk cId="3427904300" sldId="257"/>
            <ac:spMk id="54" creationId="{F5370937-19C1-9C08-2EC6-751989EDDC33}"/>
          </ac:spMkLst>
        </pc:spChg>
        <pc:spChg chg="mod">
          <ac:chgData name="Nikita Tanya" userId="af3b0884ef3a76bb" providerId="LiveId" clId="{1A4EE3F6-2D26-4C62-802F-DCE86FCF08D3}" dt="2024-08-19T19:41:44.425" v="4497" actId="1076"/>
          <ac:spMkLst>
            <pc:docMk/>
            <pc:sldMk cId="3427904300" sldId="257"/>
            <ac:spMk id="55" creationId="{08641F2B-7EEA-86D0-2E4F-C6946DF36BA2}"/>
          </ac:spMkLst>
        </pc:spChg>
        <pc:spChg chg="mod">
          <ac:chgData name="Nikita Tanya" userId="af3b0884ef3a76bb" providerId="LiveId" clId="{1A4EE3F6-2D26-4C62-802F-DCE86FCF08D3}" dt="2024-08-19T19:41:44.425" v="4497" actId="1076"/>
          <ac:spMkLst>
            <pc:docMk/>
            <pc:sldMk cId="3427904300" sldId="257"/>
            <ac:spMk id="56" creationId="{5ACCC3E8-F417-20F5-F1FA-7985D683C0BE}"/>
          </ac:spMkLst>
        </pc:spChg>
        <pc:spChg chg="mod">
          <ac:chgData name="Nikita Tanya" userId="af3b0884ef3a76bb" providerId="LiveId" clId="{1A4EE3F6-2D26-4C62-802F-DCE86FCF08D3}" dt="2024-08-19T19:41:44.425" v="4497" actId="1076"/>
          <ac:spMkLst>
            <pc:docMk/>
            <pc:sldMk cId="3427904300" sldId="257"/>
            <ac:spMk id="57" creationId="{7E4098FC-0087-1BF5-7D7B-47A2CDB2CB4C}"/>
          </ac:spMkLst>
        </pc:spChg>
        <pc:spChg chg="mod">
          <ac:chgData name="Nikita Tanya" userId="af3b0884ef3a76bb" providerId="LiveId" clId="{1A4EE3F6-2D26-4C62-802F-DCE86FCF08D3}" dt="2024-08-19T19:41:44.425" v="4497" actId="1076"/>
          <ac:spMkLst>
            <pc:docMk/>
            <pc:sldMk cId="3427904300" sldId="257"/>
            <ac:spMk id="58" creationId="{98EA3294-E61D-8DEE-734D-41E822A37FB2}"/>
          </ac:spMkLst>
        </pc:spChg>
        <pc:spChg chg="mod">
          <ac:chgData name="Nikita Tanya" userId="af3b0884ef3a76bb" providerId="LiveId" clId="{1A4EE3F6-2D26-4C62-802F-DCE86FCF08D3}" dt="2024-08-19T19:41:48.292" v="4499" actId="1076"/>
          <ac:spMkLst>
            <pc:docMk/>
            <pc:sldMk cId="3427904300" sldId="257"/>
            <ac:spMk id="60" creationId="{8F27BDEC-F8E5-F78F-D76C-36D620525E05}"/>
          </ac:spMkLst>
        </pc:spChg>
        <pc:spChg chg="mod">
          <ac:chgData name="Nikita Tanya" userId="af3b0884ef3a76bb" providerId="LiveId" clId="{1A4EE3F6-2D26-4C62-802F-DCE86FCF08D3}" dt="2024-08-19T19:41:48.292" v="4499" actId="1076"/>
          <ac:spMkLst>
            <pc:docMk/>
            <pc:sldMk cId="3427904300" sldId="257"/>
            <ac:spMk id="61" creationId="{3361090C-CED8-2C02-9481-C599580D29C9}"/>
          </ac:spMkLst>
        </pc:spChg>
        <pc:spChg chg="mod">
          <ac:chgData name="Nikita Tanya" userId="af3b0884ef3a76bb" providerId="LiveId" clId="{1A4EE3F6-2D26-4C62-802F-DCE86FCF08D3}" dt="2024-08-19T19:41:48.292" v="4499" actId="1076"/>
          <ac:spMkLst>
            <pc:docMk/>
            <pc:sldMk cId="3427904300" sldId="257"/>
            <ac:spMk id="62" creationId="{C95D33D5-902E-8194-B720-761FC06B7E69}"/>
          </ac:spMkLst>
        </pc:spChg>
        <pc:spChg chg="mod">
          <ac:chgData name="Nikita Tanya" userId="af3b0884ef3a76bb" providerId="LiveId" clId="{1A4EE3F6-2D26-4C62-802F-DCE86FCF08D3}" dt="2024-08-19T19:41:48.292" v="4499" actId="1076"/>
          <ac:spMkLst>
            <pc:docMk/>
            <pc:sldMk cId="3427904300" sldId="257"/>
            <ac:spMk id="63" creationId="{087E5D02-C4FF-70CF-318C-B72C06F62BBF}"/>
          </ac:spMkLst>
        </pc:spChg>
        <pc:spChg chg="mod">
          <ac:chgData name="Nikita Tanya" userId="af3b0884ef3a76bb" providerId="LiveId" clId="{1A4EE3F6-2D26-4C62-802F-DCE86FCF08D3}" dt="2024-08-19T19:41:48.292" v="4499" actId="1076"/>
          <ac:spMkLst>
            <pc:docMk/>
            <pc:sldMk cId="3427904300" sldId="257"/>
            <ac:spMk id="64" creationId="{69704488-D894-FAD2-F0D3-B8CBE0DDE2D0}"/>
          </ac:spMkLst>
        </pc:spChg>
        <pc:spChg chg="mod">
          <ac:chgData name="Nikita Tanya" userId="af3b0884ef3a76bb" providerId="LiveId" clId="{1A4EE3F6-2D26-4C62-802F-DCE86FCF08D3}" dt="2024-08-19T19:41:48.292" v="4499" actId="1076"/>
          <ac:spMkLst>
            <pc:docMk/>
            <pc:sldMk cId="3427904300" sldId="257"/>
            <ac:spMk id="65" creationId="{FD300E06-80DB-DF23-8805-9CD18CD35AE4}"/>
          </ac:spMkLst>
        </pc:spChg>
        <pc:spChg chg="mod">
          <ac:chgData name="Nikita Tanya" userId="af3b0884ef3a76bb" providerId="LiveId" clId="{1A4EE3F6-2D26-4C62-802F-DCE86FCF08D3}" dt="2024-08-19T19:41:48.292" v="4499" actId="1076"/>
          <ac:spMkLst>
            <pc:docMk/>
            <pc:sldMk cId="3427904300" sldId="257"/>
            <ac:spMk id="66" creationId="{EE6073CE-A226-E95E-7C52-B9804D926F5E}"/>
          </ac:spMkLst>
        </pc:spChg>
        <pc:spChg chg="mod">
          <ac:chgData name="Nikita Tanya" userId="af3b0884ef3a76bb" providerId="LiveId" clId="{1A4EE3F6-2D26-4C62-802F-DCE86FCF08D3}" dt="2024-08-19T19:41:48.292" v="4499" actId="1076"/>
          <ac:spMkLst>
            <pc:docMk/>
            <pc:sldMk cId="3427904300" sldId="257"/>
            <ac:spMk id="67" creationId="{4B4A7909-B4FE-7BE3-11AC-9ECE0E1B81FF}"/>
          </ac:spMkLst>
        </pc:spChg>
        <pc:spChg chg="add mod">
          <ac:chgData name="Nikita Tanya" userId="af3b0884ef3a76bb" providerId="LiveId" clId="{1A4EE3F6-2D26-4C62-802F-DCE86FCF08D3}" dt="2024-08-19T19:44:15.985" v="4573" actId="20577"/>
          <ac:spMkLst>
            <pc:docMk/>
            <pc:sldMk cId="3427904300" sldId="257"/>
            <ac:spMk id="68" creationId="{D83A40E7-2433-A253-A3A7-6C8AFA94EDB4}"/>
          </ac:spMkLst>
        </pc:spChg>
        <pc:spChg chg="add mod">
          <ac:chgData name="Nikita Tanya" userId="af3b0884ef3a76bb" providerId="LiveId" clId="{1A4EE3F6-2D26-4C62-802F-DCE86FCF08D3}" dt="2024-08-19T19:46:38.255" v="4616" actId="1076"/>
          <ac:spMkLst>
            <pc:docMk/>
            <pc:sldMk cId="3427904300" sldId="257"/>
            <ac:spMk id="69" creationId="{01F64B2D-8882-F454-35F7-DBBAAF22F9F0}"/>
          </ac:spMkLst>
        </pc:spChg>
        <pc:spChg chg="add mod">
          <ac:chgData name="Nikita Tanya" userId="af3b0884ef3a76bb" providerId="LiveId" clId="{1A4EE3F6-2D26-4C62-802F-DCE86FCF08D3}" dt="2024-08-19T19:45:40.616" v="4600" actId="20577"/>
          <ac:spMkLst>
            <pc:docMk/>
            <pc:sldMk cId="3427904300" sldId="257"/>
            <ac:spMk id="70" creationId="{9047B375-86F5-AFBC-A20F-D72A6CA1A667}"/>
          </ac:spMkLst>
        </pc:spChg>
        <pc:spChg chg="del">
          <ac:chgData name="Nikita Tanya" userId="af3b0884ef3a76bb" providerId="LiveId" clId="{1A4EE3F6-2D26-4C62-802F-DCE86FCF08D3}" dt="2024-08-19T19:46:45.396" v="4617" actId="478"/>
          <ac:spMkLst>
            <pc:docMk/>
            <pc:sldMk cId="3427904300" sldId="257"/>
            <ac:spMk id="129" creationId="{B1EC8198-CF19-4894-AB0A-1568DC1EF043}"/>
          </ac:spMkLst>
        </pc:spChg>
        <pc:spChg chg="mod">
          <ac:chgData name="Nikita Tanya" userId="af3b0884ef3a76bb" providerId="LiveId" clId="{1A4EE3F6-2D26-4C62-802F-DCE86FCF08D3}" dt="2024-08-22T04:24:21.651" v="8239" actId="1076"/>
          <ac:spMkLst>
            <pc:docMk/>
            <pc:sldMk cId="3427904300" sldId="257"/>
            <ac:spMk id="167" creationId="{B2EB4905-0560-A3E4-000A-93E9E2799793}"/>
          </ac:spMkLst>
        </pc:spChg>
        <pc:spChg chg="add del mod">
          <ac:chgData name="Nikita Tanya" userId="af3b0884ef3a76bb" providerId="LiveId" clId="{1A4EE3F6-2D26-4C62-802F-DCE86FCF08D3}" dt="2024-08-21T16:21:40.438" v="7833" actId="2711"/>
          <ac:spMkLst>
            <pc:docMk/>
            <pc:sldMk cId="3427904300" sldId="257"/>
            <ac:spMk id="171" creationId="{7AA25E2D-1759-77E8-1822-0D5B4479237D}"/>
          </ac:spMkLst>
        </pc:spChg>
        <pc:spChg chg="add del mod">
          <ac:chgData name="Nikita Tanya" userId="af3b0884ef3a76bb" providerId="LiveId" clId="{1A4EE3F6-2D26-4C62-802F-DCE86FCF08D3}" dt="2024-08-19T19:39:57.025" v="4468" actId="20577"/>
          <ac:spMkLst>
            <pc:docMk/>
            <pc:sldMk cId="3427904300" sldId="257"/>
            <ac:spMk id="172" creationId="{CC448351-212E-4E89-7EE7-AB68D4598A8B}"/>
          </ac:spMkLst>
        </pc:spChg>
        <pc:spChg chg="mod">
          <ac:chgData name="Nikita Tanya" userId="af3b0884ef3a76bb" providerId="LiveId" clId="{1A4EE3F6-2D26-4C62-802F-DCE86FCF08D3}" dt="2024-08-21T16:21:47.137" v="7834" actId="2711"/>
          <ac:spMkLst>
            <pc:docMk/>
            <pc:sldMk cId="3427904300" sldId="257"/>
            <ac:spMk id="176" creationId="{AC636A12-8B77-8BEC-3DBF-AABA380E75D3}"/>
          </ac:spMkLst>
        </pc:spChg>
        <pc:spChg chg="mod">
          <ac:chgData name="Nikita Tanya" userId="af3b0884ef3a76bb" providerId="LiveId" clId="{1A4EE3F6-2D26-4C62-802F-DCE86FCF08D3}" dt="2024-08-19T19:41:36.816" v="4496" actId="1076"/>
          <ac:spMkLst>
            <pc:docMk/>
            <pc:sldMk cId="3427904300" sldId="257"/>
            <ac:spMk id="187" creationId="{4425FB7F-ED31-87E6-5070-13F018E3C21A}"/>
          </ac:spMkLst>
        </pc:spChg>
        <pc:grpChg chg="add mod">
          <ac:chgData name="Nikita Tanya" userId="af3b0884ef3a76bb" providerId="LiveId" clId="{1A4EE3F6-2D26-4C62-802F-DCE86FCF08D3}" dt="2024-08-19T13:48:31.256" v="1139"/>
          <ac:grpSpMkLst>
            <pc:docMk/>
            <pc:sldMk cId="3427904300" sldId="257"/>
            <ac:grpSpMk id="3" creationId="{CC0FEF5D-74FE-BC40-A6AF-D7B5C1625D88}"/>
          </ac:grpSpMkLst>
        </pc:grpChg>
        <pc:grpChg chg="add mod">
          <ac:chgData name="Nikita Tanya" userId="af3b0884ef3a76bb" providerId="LiveId" clId="{1A4EE3F6-2D26-4C62-802F-DCE86FCF08D3}" dt="2024-08-19T13:48:31.256" v="1139"/>
          <ac:grpSpMkLst>
            <pc:docMk/>
            <pc:sldMk cId="3427904300" sldId="257"/>
            <ac:grpSpMk id="10" creationId="{F027B4EA-0861-4BD9-95CD-D121B0ED2AAF}"/>
          </ac:grpSpMkLst>
        </pc:grpChg>
        <pc:grpChg chg="add mod">
          <ac:chgData name="Nikita Tanya" userId="af3b0884ef3a76bb" providerId="LiveId" clId="{1A4EE3F6-2D26-4C62-802F-DCE86FCF08D3}" dt="2024-08-19T13:48:31.256" v="1139"/>
          <ac:grpSpMkLst>
            <pc:docMk/>
            <pc:sldMk cId="3427904300" sldId="257"/>
            <ac:grpSpMk id="17" creationId="{7D93FE2C-357B-A414-AB22-E9468AFF165B}"/>
          </ac:grpSpMkLst>
        </pc:grpChg>
        <pc:grpChg chg="add del mod">
          <ac:chgData name="Nikita Tanya" userId="af3b0884ef3a76bb" providerId="LiveId" clId="{1A4EE3F6-2D26-4C62-802F-DCE86FCF08D3}" dt="2024-08-19T19:41:52.696" v="4500" actId="478"/>
          <ac:grpSpMkLst>
            <pc:docMk/>
            <pc:sldMk cId="3427904300" sldId="257"/>
            <ac:grpSpMk id="23" creationId="{B7A8E00F-7CF6-E1A7-C913-3C4B2C46F937}"/>
          </ac:grpSpMkLst>
        </pc:grpChg>
        <pc:grpChg chg="add del mod">
          <ac:chgData name="Nikita Tanya" userId="af3b0884ef3a76bb" providerId="LiveId" clId="{1A4EE3F6-2D26-4C62-802F-DCE86FCF08D3}" dt="2024-08-19T19:41:54.345" v="4501" actId="478"/>
          <ac:grpSpMkLst>
            <pc:docMk/>
            <pc:sldMk cId="3427904300" sldId="257"/>
            <ac:grpSpMk id="28" creationId="{A9FA52BB-CF3B-658A-5924-5351B23699D8}"/>
          </ac:grpSpMkLst>
        </pc:grpChg>
        <pc:grpChg chg="add del mod">
          <ac:chgData name="Nikita Tanya" userId="af3b0884ef3a76bb" providerId="LiveId" clId="{1A4EE3F6-2D26-4C62-802F-DCE86FCF08D3}" dt="2024-08-19T19:41:25.891" v="4492" actId="478"/>
          <ac:grpSpMkLst>
            <pc:docMk/>
            <pc:sldMk cId="3427904300" sldId="257"/>
            <ac:grpSpMk id="34" creationId="{33A2B6EC-FF42-A22F-FABB-C8A3A31B6F42}"/>
          </ac:grpSpMkLst>
        </pc:grpChg>
        <pc:grpChg chg="add mod">
          <ac:chgData name="Nikita Tanya" userId="af3b0884ef3a76bb" providerId="LiveId" clId="{1A4EE3F6-2D26-4C62-802F-DCE86FCF08D3}" dt="2024-08-19T19:39:25.446" v="4429" actId="1076"/>
          <ac:grpSpMkLst>
            <pc:docMk/>
            <pc:sldMk cId="3427904300" sldId="257"/>
            <ac:grpSpMk id="41" creationId="{3B9E25AE-E025-300B-3E02-59795B7C4BD3}"/>
          </ac:grpSpMkLst>
        </pc:grpChg>
        <pc:grpChg chg="add mod">
          <ac:chgData name="Nikita Tanya" userId="af3b0884ef3a76bb" providerId="LiveId" clId="{1A4EE3F6-2D26-4C62-802F-DCE86FCF08D3}" dt="2024-08-19T19:41:44.425" v="4497" actId="1076"/>
          <ac:grpSpMkLst>
            <pc:docMk/>
            <pc:sldMk cId="3427904300" sldId="257"/>
            <ac:grpSpMk id="50" creationId="{B74C28DC-18EC-CC43-C9C4-D93CEC48D328}"/>
          </ac:grpSpMkLst>
        </pc:grpChg>
        <pc:grpChg chg="add mod">
          <ac:chgData name="Nikita Tanya" userId="af3b0884ef3a76bb" providerId="LiveId" clId="{1A4EE3F6-2D26-4C62-802F-DCE86FCF08D3}" dt="2024-08-19T19:41:48.292" v="4499" actId="1076"/>
          <ac:grpSpMkLst>
            <pc:docMk/>
            <pc:sldMk cId="3427904300" sldId="257"/>
            <ac:grpSpMk id="59" creationId="{71B53DC6-05D2-D208-B795-20F694C67DB1}"/>
          </ac:grpSpMkLst>
        </pc:grpChg>
        <pc:grpChg chg="add del">
          <ac:chgData name="Nikita Tanya" userId="af3b0884ef3a76bb" providerId="LiveId" clId="{1A4EE3F6-2D26-4C62-802F-DCE86FCF08D3}" dt="2024-08-19T19:36:46.559" v="4318" actId="478"/>
          <ac:grpSpMkLst>
            <pc:docMk/>
            <pc:sldMk cId="3427904300" sldId="257"/>
            <ac:grpSpMk id="168" creationId="{DEFC0FB9-9F78-3FE3-4512-7117C66ACEE0}"/>
          </ac:grpSpMkLst>
        </pc:grpChg>
        <pc:grpChg chg="del">
          <ac:chgData name="Nikita Tanya" userId="af3b0884ef3a76bb" providerId="LiveId" clId="{1A4EE3F6-2D26-4C62-802F-DCE86FCF08D3}" dt="2024-08-19T19:38:53.364" v="4412" actId="478"/>
          <ac:grpSpMkLst>
            <pc:docMk/>
            <pc:sldMk cId="3427904300" sldId="257"/>
            <ac:grpSpMk id="173" creationId="{17C353A9-B413-44E1-0851-CF9CDCA87652}"/>
          </ac:grpSpMkLst>
        </pc:grpChg>
        <pc:grpChg chg="del">
          <ac:chgData name="Nikita Tanya" userId="af3b0884ef3a76bb" providerId="LiveId" clId="{1A4EE3F6-2D26-4C62-802F-DCE86FCF08D3}" dt="2024-08-19T19:39:20.607" v="4427" actId="478"/>
          <ac:grpSpMkLst>
            <pc:docMk/>
            <pc:sldMk cId="3427904300" sldId="257"/>
            <ac:grpSpMk id="198" creationId="{93D47D14-0DB5-7773-3E1D-27FE5EE8581F}"/>
          </ac:grpSpMkLst>
        </pc:grpChg>
        <pc:graphicFrameChg chg="add del mod">
          <ac:chgData name="Nikita Tanya" userId="af3b0884ef3a76bb" providerId="LiveId" clId="{1A4EE3F6-2D26-4C62-802F-DCE86FCF08D3}" dt="2024-08-26T18:44:35.339" v="17977" actId="478"/>
          <ac:graphicFrameMkLst>
            <pc:docMk/>
            <pc:sldMk cId="3427904300" sldId="257"/>
            <ac:graphicFrameMk id="2" creationId="{5C520D66-0072-87ED-E30F-ACEE201A6602}"/>
          </ac:graphicFrameMkLst>
        </pc:graphicFrameChg>
        <pc:graphicFrameChg chg="add mod">
          <ac:chgData name="Nikita Tanya" userId="af3b0884ef3a76bb" providerId="LiveId" clId="{1A4EE3F6-2D26-4C62-802F-DCE86FCF08D3}" dt="2024-08-26T18:45:34.275" v="17986"/>
          <ac:graphicFrameMkLst>
            <pc:docMk/>
            <pc:sldMk cId="3427904300" sldId="257"/>
            <ac:graphicFrameMk id="3" creationId="{5C520D66-0072-87ED-E30F-ACEE201A6602}"/>
          </ac:graphicFrameMkLst>
        </pc:graphicFrameChg>
        <pc:graphicFrameChg chg="add mod">
          <ac:chgData name="Nikita Tanya" userId="af3b0884ef3a76bb" providerId="LiveId" clId="{1A4EE3F6-2D26-4C62-802F-DCE86FCF08D3}" dt="2024-08-26T18:56:06.736" v="18004" actId="1076"/>
          <ac:graphicFrameMkLst>
            <pc:docMk/>
            <pc:sldMk cId="3427904300" sldId="257"/>
            <ac:graphicFrameMk id="4" creationId="{C97582D2-F54E-2ABE-A98E-B06ACE3FB2F5}"/>
          </ac:graphicFrameMkLst>
        </pc:graphicFrameChg>
        <pc:graphicFrameChg chg="del mod">
          <ac:chgData name="Nikita Tanya" userId="af3b0884ef3a76bb" providerId="LiveId" clId="{1A4EE3F6-2D26-4C62-802F-DCE86FCF08D3}" dt="2024-08-20T10:20:31.823" v="6712" actId="478"/>
          <ac:graphicFrameMkLst>
            <pc:docMk/>
            <pc:sldMk cId="3427904300" sldId="257"/>
            <ac:graphicFrameMk id="5" creationId="{5C520D66-0072-87ED-E30F-ACEE201A6602}"/>
          </ac:graphicFrameMkLst>
        </pc:graphicFrameChg>
        <pc:graphicFrameChg chg="del mod">
          <ac:chgData name="Nikita Tanya" userId="af3b0884ef3a76bb" providerId="LiveId" clId="{1A4EE3F6-2D26-4C62-802F-DCE86FCF08D3}" dt="2024-08-26T18:56:02.394" v="18003" actId="478"/>
          <ac:graphicFrameMkLst>
            <pc:docMk/>
            <pc:sldMk cId="3427904300" sldId="257"/>
            <ac:graphicFrameMk id="11" creationId="{C97582D2-F54E-2ABE-A98E-B06ACE3FB2F5}"/>
          </ac:graphicFrameMkLst>
        </pc:graphicFrameChg>
      </pc:sldChg>
      <pc:sldChg chg="addSp delSp modSp mod ord">
        <pc:chgData name="Nikita Tanya" userId="af3b0884ef3a76bb" providerId="LiveId" clId="{1A4EE3F6-2D26-4C62-802F-DCE86FCF08D3}" dt="2024-08-21T16:43:47.454" v="7850"/>
        <pc:sldMkLst>
          <pc:docMk/>
          <pc:sldMk cId="877929975" sldId="258"/>
        </pc:sldMkLst>
        <pc:spChg chg="del">
          <ac:chgData name="Nikita Tanya" userId="af3b0884ef3a76bb" providerId="LiveId" clId="{1A4EE3F6-2D26-4C62-802F-DCE86FCF08D3}" dt="2024-08-19T17:33:48.725" v="3226" actId="478"/>
          <ac:spMkLst>
            <pc:docMk/>
            <pc:sldMk cId="877929975" sldId="258"/>
            <ac:spMk id="2" creationId="{A3D0B643-7A91-4DF8-A7B1-B57A95B3E49A}"/>
          </ac:spMkLst>
        </pc:spChg>
        <pc:spChg chg="del">
          <ac:chgData name="Nikita Tanya" userId="af3b0884ef3a76bb" providerId="LiveId" clId="{1A4EE3F6-2D26-4C62-802F-DCE86FCF08D3}" dt="2024-08-20T02:40:41.496" v="5198" actId="478"/>
          <ac:spMkLst>
            <pc:docMk/>
            <pc:sldMk cId="877929975" sldId="258"/>
            <ac:spMk id="3" creationId="{CF39A793-F356-45AC-A556-47A0CCFA47C5}"/>
          </ac:spMkLst>
        </pc:spChg>
        <pc:spChg chg="add mod">
          <ac:chgData name="Nikita Tanya" userId="af3b0884ef3a76bb" providerId="LiveId" clId="{1A4EE3F6-2D26-4C62-802F-DCE86FCF08D3}" dt="2024-08-19T17:33:45.025" v="3225"/>
          <ac:spMkLst>
            <pc:docMk/>
            <pc:sldMk cId="877929975" sldId="258"/>
            <ac:spMk id="7" creationId="{14B2982F-1F66-A240-B39A-10AB1DB0C22E}"/>
          </ac:spMkLst>
        </pc:spChg>
        <pc:spChg chg="add del mod">
          <ac:chgData name="Nikita Tanya" userId="af3b0884ef3a76bb" providerId="LiveId" clId="{1A4EE3F6-2D26-4C62-802F-DCE86FCF08D3}" dt="2024-08-19T17:33:51.068" v="3227" actId="478"/>
          <ac:spMkLst>
            <pc:docMk/>
            <pc:sldMk cId="877929975" sldId="258"/>
            <ac:spMk id="9" creationId="{38A04C75-564B-76CD-2E14-29F0E9364BE6}"/>
          </ac:spMkLst>
        </pc:spChg>
        <pc:spChg chg="add mod">
          <ac:chgData name="Nikita Tanya" userId="af3b0884ef3a76bb" providerId="LiveId" clId="{1A4EE3F6-2D26-4C62-802F-DCE86FCF08D3}" dt="2024-08-19T17:33:51.949" v="3228"/>
          <ac:spMkLst>
            <pc:docMk/>
            <pc:sldMk cId="877929975" sldId="258"/>
            <ac:spMk id="10" creationId="{EF7963A6-2802-3FC5-AF75-0E4DEFAE2F59}"/>
          </ac:spMkLst>
        </pc:spChg>
        <pc:spChg chg="del">
          <ac:chgData name="Nikita Tanya" userId="af3b0884ef3a76bb" providerId="LiveId" clId="{1A4EE3F6-2D26-4C62-802F-DCE86FCF08D3}" dt="2024-08-19T17:29:47.875" v="3130" actId="478"/>
          <ac:spMkLst>
            <pc:docMk/>
            <pc:sldMk cId="877929975" sldId="258"/>
            <ac:spMk id="25" creationId="{A35CE616-64EE-4786-BC53-A3398F142D45}"/>
          </ac:spMkLst>
        </pc:spChg>
        <pc:spChg chg="mod">
          <ac:chgData name="Nikita Tanya" userId="af3b0884ef3a76bb" providerId="LiveId" clId="{1A4EE3F6-2D26-4C62-802F-DCE86FCF08D3}" dt="2024-08-19T17:30:18.729" v="3139" actId="207"/>
          <ac:spMkLst>
            <pc:docMk/>
            <pc:sldMk cId="877929975" sldId="258"/>
            <ac:spMk id="55" creationId="{7B630BF0-C64E-4E93-A9CA-5E2A05DEE2A2}"/>
          </ac:spMkLst>
        </pc:spChg>
        <pc:spChg chg="mod">
          <ac:chgData name="Nikita Tanya" userId="af3b0884ef3a76bb" providerId="LiveId" clId="{1A4EE3F6-2D26-4C62-802F-DCE86FCF08D3}" dt="2024-08-20T03:00:08.814" v="5668" actId="1076"/>
          <ac:spMkLst>
            <pc:docMk/>
            <pc:sldMk cId="877929975" sldId="258"/>
            <ac:spMk id="56" creationId="{C50DE9D8-FD82-4684-9ED8-826B4EC01B44}"/>
          </ac:spMkLst>
        </pc:spChg>
        <pc:spChg chg="mod">
          <ac:chgData name="Nikita Tanya" userId="af3b0884ef3a76bb" providerId="LiveId" clId="{1A4EE3F6-2D26-4C62-802F-DCE86FCF08D3}" dt="2024-08-20T03:03:22.820" v="5710" actId="14100"/>
          <ac:spMkLst>
            <pc:docMk/>
            <pc:sldMk cId="877929975" sldId="258"/>
            <ac:spMk id="57" creationId="{116FB6B7-1CB4-4813-99A3-137C82BE19D1}"/>
          </ac:spMkLst>
        </pc:spChg>
        <pc:spChg chg="del mod">
          <ac:chgData name="Nikita Tanya" userId="af3b0884ef3a76bb" providerId="LiveId" clId="{1A4EE3F6-2D26-4C62-802F-DCE86FCF08D3}" dt="2024-08-20T03:02:30.732" v="5691" actId="478"/>
          <ac:spMkLst>
            <pc:docMk/>
            <pc:sldMk cId="877929975" sldId="258"/>
            <ac:spMk id="58" creationId="{581D706E-E15A-45F0-9055-C455145F0A7C}"/>
          </ac:spMkLst>
        </pc:spChg>
        <pc:spChg chg="del">
          <ac:chgData name="Nikita Tanya" userId="af3b0884ef3a76bb" providerId="LiveId" clId="{1A4EE3F6-2D26-4C62-802F-DCE86FCF08D3}" dt="2024-08-20T02:59:43.484" v="5665" actId="478"/>
          <ac:spMkLst>
            <pc:docMk/>
            <pc:sldMk cId="877929975" sldId="258"/>
            <ac:spMk id="59" creationId="{228B89D6-D457-43D1-99F9-B86C5647AEB2}"/>
          </ac:spMkLst>
        </pc:spChg>
        <pc:spChg chg="mod">
          <ac:chgData name="Nikita Tanya" userId="af3b0884ef3a76bb" providerId="LiveId" clId="{1A4EE3F6-2D26-4C62-802F-DCE86FCF08D3}" dt="2024-08-20T03:01:07.007" v="5678" actId="12"/>
          <ac:spMkLst>
            <pc:docMk/>
            <pc:sldMk cId="877929975" sldId="258"/>
            <ac:spMk id="61" creationId="{0ABCF938-7F69-41DA-A492-F98171623883}"/>
          </ac:spMkLst>
        </pc:spChg>
        <pc:spChg chg="mod">
          <ac:chgData name="Nikita Tanya" userId="af3b0884ef3a76bb" providerId="LiveId" clId="{1A4EE3F6-2D26-4C62-802F-DCE86FCF08D3}" dt="2024-08-20T03:00:08.814" v="5668" actId="1076"/>
          <ac:spMkLst>
            <pc:docMk/>
            <pc:sldMk cId="877929975" sldId="258"/>
            <ac:spMk id="62" creationId="{1A4FE373-17BB-493F-A361-B12440813A1F}"/>
          </ac:spMkLst>
        </pc:spChg>
        <pc:spChg chg="mod">
          <ac:chgData name="Nikita Tanya" userId="af3b0884ef3a76bb" providerId="LiveId" clId="{1A4EE3F6-2D26-4C62-802F-DCE86FCF08D3}" dt="2024-08-20T03:04:34.008" v="5737" actId="20577"/>
          <ac:spMkLst>
            <pc:docMk/>
            <pc:sldMk cId="877929975" sldId="258"/>
            <ac:spMk id="63" creationId="{939B7CC5-439E-403C-9383-8988F3AAD7AF}"/>
          </ac:spMkLst>
        </pc:spChg>
        <pc:spChg chg="mod">
          <ac:chgData name="Nikita Tanya" userId="af3b0884ef3a76bb" providerId="LiveId" clId="{1A4EE3F6-2D26-4C62-802F-DCE86FCF08D3}" dt="2024-08-20T03:01:31.294" v="5681" actId="1076"/>
          <ac:spMkLst>
            <pc:docMk/>
            <pc:sldMk cId="877929975" sldId="258"/>
            <ac:spMk id="64" creationId="{05ECD4C0-D89D-49E9-AC09-4F34CDD54EDB}"/>
          </ac:spMkLst>
        </pc:spChg>
        <pc:spChg chg="del mod">
          <ac:chgData name="Nikita Tanya" userId="af3b0884ef3a76bb" providerId="LiveId" clId="{1A4EE3F6-2D26-4C62-802F-DCE86FCF08D3}" dt="2024-08-20T03:02:30.733" v="5693"/>
          <ac:spMkLst>
            <pc:docMk/>
            <pc:sldMk cId="877929975" sldId="258"/>
            <ac:spMk id="65" creationId="{BBF4A77D-999A-446C-A470-A09EABC1CB5F}"/>
          </ac:spMkLst>
        </pc:spChg>
        <pc:spChg chg="del mod">
          <ac:chgData name="Nikita Tanya" userId="af3b0884ef3a76bb" providerId="LiveId" clId="{1A4EE3F6-2D26-4C62-802F-DCE86FCF08D3}" dt="2024-08-20T03:02:34.271" v="5695" actId="478"/>
          <ac:spMkLst>
            <pc:docMk/>
            <pc:sldMk cId="877929975" sldId="258"/>
            <ac:spMk id="66" creationId="{B9C20A2B-9E5F-4699-B7E0-C92C4B4C11C6}"/>
          </ac:spMkLst>
        </pc:spChg>
        <pc:spChg chg="mod">
          <ac:chgData name="Nikita Tanya" userId="af3b0884ef3a76bb" providerId="LiveId" clId="{1A4EE3F6-2D26-4C62-802F-DCE86FCF08D3}" dt="2024-08-19T20:25:59.247" v="4837" actId="20577"/>
          <ac:spMkLst>
            <pc:docMk/>
            <pc:sldMk cId="877929975" sldId="258"/>
            <ac:spMk id="67" creationId="{5CB8E5D9-5AB2-4AEE-973D-2AB9CE05AF2D}"/>
          </ac:spMkLst>
        </pc:spChg>
        <pc:spChg chg="del">
          <ac:chgData name="Nikita Tanya" userId="af3b0884ef3a76bb" providerId="LiveId" clId="{1A4EE3F6-2D26-4C62-802F-DCE86FCF08D3}" dt="2024-08-20T03:00:43.004" v="5674" actId="478"/>
          <ac:spMkLst>
            <pc:docMk/>
            <pc:sldMk cId="877929975" sldId="258"/>
            <ac:spMk id="68" creationId="{83DF543E-D479-4828-BA2F-2A24D956B7A2}"/>
          </ac:spMkLst>
        </pc:spChg>
        <pc:spChg chg="mod">
          <ac:chgData name="Nikita Tanya" userId="af3b0884ef3a76bb" providerId="LiveId" clId="{1A4EE3F6-2D26-4C62-802F-DCE86FCF08D3}" dt="2024-08-20T03:00:08.814" v="5668" actId="1076"/>
          <ac:spMkLst>
            <pc:docMk/>
            <pc:sldMk cId="877929975" sldId="258"/>
            <ac:spMk id="69" creationId="{DB30C37B-BB33-491D-A3BF-5C500776BA50}"/>
          </ac:spMkLst>
        </pc:spChg>
        <pc:spChg chg="mod">
          <ac:chgData name="Nikita Tanya" userId="af3b0884ef3a76bb" providerId="LiveId" clId="{1A4EE3F6-2D26-4C62-802F-DCE86FCF08D3}" dt="2024-08-20T03:01:31.294" v="5681" actId="1076"/>
          <ac:spMkLst>
            <pc:docMk/>
            <pc:sldMk cId="877929975" sldId="258"/>
            <ac:spMk id="70" creationId="{DD2DB9C5-BF51-4EC7-9BB4-A353966906BB}"/>
          </ac:spMkLst>
        </pc:spChg>
        <pc:spChg chg="mod">
          <ac:chgData name="Nikita Tanya" userId="af3b0884ef3a76bb" providerId="LiveId" clId="{1A4EE3F6-2D26-4C62-802F-DCE86FCF08D3}" dt="2024-08-20T03:01:58.239" v="5683" actId="1076"/>
          <ac:spMkLst>
            <pc:docMk/>
            <pc:sldMk cId="877929975" sldId="258"/>
            <ac:spMk id="72" creationId="{9A958697-9F7E-46A0-A31A-A67FAB2A30DA}"/>
          </ac:spMkLst>
        </pc:spChg>
        <pc:spChg chg="mod">
          <ac:chgData name="Nikita Tanya" userId="af3b0884ef3a76bb" providerId="LiveId" clId="{1A4EE3F6-2D26-4C62-802F-DCE86FCF08D3}" dt="2024-08-20T03:01:58.239" v="5683" actId="1076"/>
          <ac:spMkLst>
            <pc:docMk/>
            <pc:sldMk cId="877929975" sldId="258"/>
            <ac:spMk id="73" creationId="{83F5CED5-EC59-44A7-BB1E-6DAA3AFE7434}"/>
          </ac:spMkLst>
        </pc:spChg>
        <pc:spChg chg="mod">
          <ac:chgData name="Nikita Tanya" userId="af3b0884ef3a76bb" providerId="LiveId" clId="{1A4EE3F6-2D26-4C62-802F-DCE86FCF08D3}" dt="2024-08-20T03:01:58.239" v="5683" actId="1076"/>
          <ac:spMkLst>
            <pc:docMk/>
            <pc:sldMk cId="877929975" sldId="258"/>
            <ac:spMk id="74" creationId="{67D92154-D809-4A24-ADBA-A184552F2704}"/>
          </ac:spMkLst>
        </pc:spChg>
        <pc:spChg chg="mod">
          <ac:chgData name="Nikita Tanya" userId="af3b0884ef3a76bb" providerId="LiveId" clId="{1A4EE3F6-2D26-4C62-802F-DCE86FCF08D3}" dt="2024-08-20T03:01:58.239" v="5683" actId="1076"/>
          <ac:spMkLst>
            <pc:docMk/>
            <pc:sldMk cId="877929975" sldId="258"/>
            <ac:spMk id="75" creationId="{C331234E-9EA9-4C57-9933-731231499C4B}"/>
          </ac:spMkLst>
        </pc:spChg>
        <pc:spChg chg="mod">
          <ac:chgData name="Nikita Tanya" userId="af3b0884ef3a76bb" providerId="LiveId" clId="{1A4EE3F6-2D26-4C62-802F-DCE86FCF08D3}" dt="2024-08-20T03:01:58.239" v="5683" actId="1076"/>
          <ac:spMkLst>
            <pc:docMk/>
            <pc:sldMk cId="877929975" sldId="258"/>
            <ac:spMk id="76" creationId="{6ADA05A3-1293-46DC-8224-3676BC286D78}"/>
          </ac:spMkLst>
        </pc:spChg>
        <pc:spChg chg="mod">
          <ac:chgData name="Nikita Tanya" userId="af3b0884ef3a76bb" providerId="LiveId" clId="{1A4EE3F6-2D26-4C62-802F-DCE86FCF08D3}" dt="2024-08-20T03:01:58.239" v="5683" actId="1076"/>
          <ac:spMkLst>
            <pc:docMk/>
            <pc:sldMk cId="877929975" sldId="258"/>
            <ac:spMk id="77" creationId="{FA4D6B7E-6F35-4229-B442-5A400656714F}"/>
          </ac:spMkLst>
        </pc:spChg>
        <pc:spChg chg="mod">
          <ac:chgData name="Nikita Tanya" userId="af3b0884ef3a76bb" providerId="LiveId" clId="{1A4EE3F6-2D26-4C62-802F-DCE86FCF08D3}" dt="2024-08-20T03:01:58.239" v="5683" actId="1076"/>
          <ac:spMkLst>
            <pc:docMk/>
            <pc:sldMk cId="877929975" sldId="258"/>
            <ac:spMk id="78" creationId="{6D3DD28D-52F5-4B38-8390-DDA8AD25B366}"/>
          </ac:spMkLst>
        </pc:spChg>
        <pc:spChg chg="mod">
          <ac:chgData name="Nikita Tanya" userId="af3b0884ef3a76bb" providerId="LiveId" clId="{1A4EE3F6-2D26-4C62-802F-DCE86FCF08D3}" dt="2024-08-20T03:01:58.239" v="5683" actId="1076"/>
          <ac:spMkLst>
            <pc:docMk/>
            <pc:sldMk cId="877929975" sldId="258"/>
            <ac:spMk id="79" creationId="{2D77E4FC-731D-463A-A8FC-DC45F2A0E1AA}"/>
          </ac:spMkLst>
        </pc:spChg>
        <pc:spChg chg="mod">
          <ac:chgData name="Nikita Tanya" userId="af3b0884ef3a76bb" providerId="LiveId" clId="{1A4EE3F6-2D26-4C62-802F-DCE86FCF08D3}" dt="2024-08-19T17:30:44.854" v="3146" actId="14100"/>
          <ac:spMkLst>
            <pc:docMk/>
            <pc:sldMk cId="877929975" sldId="258"/>
            <ac:spMk id="84" creationId="{5517C826-C471-4169-9892-EEBF4B4D8645}"/>
          </ac:spMkLst>
        </pc:spChg>
        <pc:grpChg chg="del">
          <ac:chgData name="Nikita Tanya" userId="af3b0884ef3a76bb" providerId="LiveId" clId="{1A4EE3F6-2D26-4C62-802F-DCE86FCF08D3}" dt="2024-08-19T17:29:51.469" v="3131" actId="478"/>
          <ac:grpSpMkLst>
            <pc:docMk/>
            <pc:sldMk cId="877929975" sldId="258"/>
            <ac:grpSpMk id="44" creationId="{227F1864-865B-4891-9C3E-7BF0471A84E3}"/>
          </ac:grpSpMkLst>
        </pc:grpChg>
        <pc:grpChg chg="del mod">
          <ac:chgData name="Nikita Tanya" userId="af3b0884ef3a76bb" providerId="LiveId" clId="{1A4EE3F6-2D26-4C62-802F-DCE86FCF08D3}" dt="2024-08-20T03:02:32.744" v="5694" actId="478"/>
          <ac:grpSpMkLst>
            <pc:docMk/>
            <pc:sldMk cId="877929975" sldId="258"/>
            <ac:grpSpMk id="71" creationId="{918F6A58-01C2-4B8A-97EE-31A198442337}"/>
          </ac:grpSpMkLst>
        </pc:grpChg>
        <pc:grpChg chg="del">
          <ac:chgData name="Nikita Tanya" userId="af3b0884ef3a76bb" providerId="LiveId" clId="{1A4EE3F6-2D26-4C62-802F-DCE86FCF08D3}" dt="2024-08-20T03:00:41.532" v="5673" actId="478"/>
          <ac:grpSpMkLst>
            <pc:docMk/>
            <pc:sldMk cId="877929975" sldId="258"/>
            <ac:grpSpMk id="80" creationId="{EB0D6CB8-AC72-4E61-ACE6-A612058C5428}"/>
          </ac:grpSpMkLst>
        </pc:grpChg>
        <pc:graphicFrameChg chg="add mod">
          <ac:chgData name="Nikita Tanya" userId="af3b0884ef3a76bb" providerId="LiveId" clId="{1A4EE3F6-2D26-4C62-802F-DCE86FCF08D3}" dt="2024-08-20T03:04:21.674" v="5734"/>
          <ac:graphicFrameMkLst>
            <pc:docMk/>
            <pc:sldMk cId="877929975" sldId="258"/>
            <ac:graphicFrameMk id="2" creationId="{AE0C863D-2B49-E632-A63C-D19772C0B286}"/>
          </ac:graphicFrameMkLst>
        </pc:graphicFrameChg>
        <pc:graphicFrameChg chg="add mod">
          <ac:chgData name="Nikita Tanya" userId="af3b0884ef3a76bb" providerId="LiveId" clId="{1A4EE3F6-2D26-4C62-802F-DCE86FCF08D3}" dt="2024-08-19T17:29:55.291" v="3134"/>
          <ac:graphicFrameMkLst>
            <pc:docMk/>
            <pc:sldMk cId="877929975" sldId="258"/>
            <ac:graphicFrameMk id="5" creationId="{39FADED5-AD67-480D-109C-65F05B7C4DC3}"/>
          </ac:graphicFrameMkLst>
        </pc:graphicFrameChg>
        <pc:graphicFrameChg chg="add mod">
          <ac:chgData name="Nikita Tanya" userId="af3b0884ef3a76bb" providerId="LiveId" clId="{1A4EE3F6-2D26-4C62-802F-DCE86FCF08D3}" dt="2024-08-21T16:43:47.454" v="7850"/>
          <ac:graphicFrameMkLst>
            <pc:docMk/>
            <pc:sldMk cId="877929975" sldId="258"/>
            <ac:graphicFrameMk id="6" creationId="{39FADED5-AD67-480D-109C-65F05B7C4DC3}"/>
          </ac:graphicFrameMkLst>
        </pc:graphicFrameChg>
        <pc:graphicFrameChg chg="del">
          <ac:chgData name="Nikita Tanya" userId="af3b0884ef3a76bb" providerId="LiveId" clId="{1A4EE3F6-2D26-4C62-802F-DCE86FCF08D3}" dt="2024-08-19T17:29:45.212" v="3129" actId="478"/>
          <ac:graphicFrameMkLst>
            <pc:docMk/>
            <pc:sldMk cId="877929975" sldId="258"/>
            <ac:graphicFrameMk id="23" creationId="{906FB1C6-A882-4BAA-8733-7662E3996CB6}"/>
          </ac:graphicFrameMkLst>
        </pc:graphicFrameChg>
      </pc:sldChg>
      <pc:sldChg chg="addSp delSp modSp mod ord">
        <pc:chgData name="Nikita Tanya" userId="af3b0884ef3a76bb" providerId="LiveId" clId="{1A4EE3F6-2D26-4C62-802F-DCE86FCF08D3}" dt="2024-08-26T19:09:47.045" v="18025"/>
        <pc:sldMkLst>
          <pc:docMk/>
          <pc:sldMk cId="4092421255" sldId="259"/>
        </pc:sldMkLst>
        <pc:spChg chg="mod">
          <ac:chgData name="Nikita Tanya" userId="af3b0884ef3a76bb" providerId="LiveId" clId="{1A4EE3F6-2D26-4C62-802F-DCE86FCF08D3}" dt="2024-08-19T17:58:33.124" v="3446" actId="20577"/>
          <ac:spMkLst>
            <pc:docMk/>
            <pc:sldMk cId="4092421255" sldId="259"/>
            <ac:spMk id="2" creationId="{A3D0B643-7A91-4DF8-A7B1-B57A95B3E49A}"/>
          </ac:spMkLst>
        </pc:spChg>
        <pc:spChg chg="add mod ord">
          <ac:chgData name="Nikita Tanya" userId="af3b0884ef3a76bb" providerId="LiveId" clId="{1A4EE3F6-2D26-4C62-802F-DCE86FCF08D3}" dt="2024-08-22T20:37:07.704" v="12331" actId="14100"/>
          <ac:spMkLst>
            <pc:docMk/>
            <pc:sldMk cId="4092421255" sldId="259"/>
            <ac:spMk id="3" creationId="{AB74623B-1E39-C918-682B-F2D42597AC64}"/>
          </ac:spMkLst>
        </pc:spChg>
        <pc:spChg chg="del">
          <ac:chgData name="Nikita Tanya" userId="af3b0884ef3a76bb" providerId="LiveId" clId="{1A4EE3F6-2D26-4C62-802F-DCE86FCF08D3}" dt="2024-08-19T20:49:16.208" v="5110" actId="478"/>
          <ac:spMkLst>
            <pc:docMk/>
            <pc:sldMk cId="4092421255" sldId="259"/>
            <ac:spMk id="3" creationId="{CF39A793-F356-45AC-A556-47A0CCFA47C5}"/>
          </ac:spMkLst>
        </pc:spChg>
        <pc:spChg chg="mod">
          <ac:chgData name="Nikita Tanya" userId="af3b0884ef3a76bb" providerId="LiveId" clId="{1A4EE3F6-2D26-4C62-802F-DCE86FCF08D3}" dt="2024-08-19T17:55:06.693" v="3383" actId="20577"/>
          <ac:spMkLst>
            <pc:docMk/>
            <pc:sldMk cId="4092421255" sldId="259"/>
            <ac:spMk id="7" creationId="{0321790F-CD39-47FB-80ED-9EBD430089D0}"/>
          </ac:spMkLst>
        </pc:spChg>
        <pc:spChg chg="add mod">
          <ac:chgData name="Nikita Tanya" userId="af3b0884ef3a76bb" providerId="LiveId" clId="{1A4EE3F6-2D26-4C62-802F-DCE86FCF08D3}" dt="2024-08-22T20:37:07.704" v="12331" actId="14100"/>
          <ac:spMkLst>
            <pc:docMk/>
            <pc:sldMk cId="4092421255" sldId="259"/>
            <ac:spMk id="12" creationId="{3C8E8851-3691-3190-63CD-6495E7E54377}"/>
          </ac:spMkLst>
        </pc:spChg>
        <pc:spChg chg="add mod">
          <ac:chgData name="Nikita Tanya" userId="af3b0884ef3a76bb" providerId="LiveId" clId="{1A4EE3F6-2D26-4C62-802F-DCE86FCF08D3}" dt="2024-08-22T20:37:07.704" v="12331" actId="14100"/>
          <ac:spMkLst>
            <pc:docMk/>
            <pc:sldMk cId="4092421255" sldId="259"/>
            <ac:spMk id="13" creationId="{398CAB84-FA1E-EFB1-DCB0-108795744BC5}"/>
          </ac:spMkLst>
        </pc:spChg>
        <pc:spChg chg="add mod">
          <ac:chgData name="Nikita Tanya" userId="af3b0884ef3a76bb" providerId="LiveId" clId="{1A4EE3F6-2D26-4C62-802F-DCE86FCF08D3}" dt="2024-08-22T20:37:07.704" v="12331" actId="14100"/>
          <ac:spMkLst>
            <pc:docMk/>
            <pc:sldMk cId="4092421255" sldId="259"/>
            <ac:spMk id="14" creationId="{F321C343-C761-55C3-9762-66076F095C95}"/>
          </ac:spMkLst>
        </pc:spChg>
        <pc:spChg chg="mod">
          <ac:chgData name="Nikita Tanya" userId="af3b0884ef3a76bb" providerId="LiveId" clId="{1A4EE3F6-2D26-4C62-802F-DCE86FCF08D3}" dt="2024-08-22T20:37:07.704" v="12331" actId="14100"/>
          <ac:spMkLst>
            <pc:docMk/>
            <pc:sldMk cId="4092421255" sldId="259"/>
            <ac:spMk id="16" creationId="{136B811A-053D-2A62-E3D9-89740835DE52}"/>
          </ac:spMkLst>
        </pc:spChg>
        <pc:spChg chg="mod">
          <ac:chgData name="Nikita Tanya" userId="af3b0884ef3a76bb" providerId="LiveId" clId="{1A4EE3F6-2D26-4C62-802F-DCE86FCF08D3}" dt="2024-08-22T20:37:07.704" v="12331" actId="14100"/>
          <ac:spMkLst>
            <pc:docMk/>
            <pc:sldMk cId="4092421255" sldId="259"/>
            <ac:spMk id="17" creationId="{83EC02E1-F8C4-3FE3-3098-C4BC5D172C9B}"/>
          </ac:spMkLst>
        </pc:spChg>
        <pc:spChg chg="add mod ord">
          <ac:chgData name="Nikita Tanya" userId="af3b0884ef3a76bb" providerId="LiveId" clId="{1A4EE3F6-2D26-4C62-802F-DCE86FCF08D3}" dt="2024-08-22T20:37:07.704" v="12331" actId="14100"/>
          <ac:spMkLst>
            <pc:docMk/>
            <pc:sldMk cId="4092421255" sldId="259"/>
            <ac:spMk id="20" creationId="{875BD0D0-E4FF-6E1F-7042-D22F19F91F1B}"/>
          </ac:spMkLst>
        </pc:spChg>
        <pc:spChg chg="mod">
          <ac:chgData name="Nikita Tanya" userId="af3b0884ef3a76bb" providerId="LiveId" clId="{1A4EE3F6-2D26-4C62-802F-DCE86FCF08D3}" dt="2024-08-19T17:50:27.823" v="3276" actId="20577"/>
          <ac:spMkLst>
            <pc:docMk/>
            <pc:sldMk cId="4092421255" sldId="259"/>
            <ac:spMk id="25" creationId="{A35CE616-64EE-4786-BC53-A3398F142D45}"/>
          </ac:spMkLst>
        </pc:spChg>
        <pc:spChg chg="mod">
          <ac:chgData name="Nikita Tanya" userId="af3b0884ef3a76bb" providerId="LiveId" clId="{1A4EE3F6-2D26-4C62-802F-DCE86FCF08D3}" dt="2024-08-19T17:54:45.317" v="3330" actId="20577"/>
          <ac:spMkLst>
            <pc:docMk/>
            <pc:sldMk cId="4092421255" sldId="259"/>
            <ac:spMk id="50" creationId="{93A7AF6A-22BC-4CD2-A354-D732C3FA233C}"/>
          </ac:spMkLst>
        </pc:spChg>
        <pc:spChg chg="mod">
          <ac:chgData name="Nikita Tanya" userId="af3b0884ef3a76bb" providerId="LiveId" clId="{1A4EE3F6-2D26-4C62-802F-DCE86FCF08D3}" dt="2024-08-25T22:20:08.667" v="17010" actId="20577"/>
          <ac:spMkLst>
            <pc:docMk/>
            <pc:sldMk cId="4092421255" sldId="259"/>
            <ac:spMk id="84" creationId="{5517C826-C471-4169-9892-EEBF4B4D8645}"/>
          </ac:spMkLst>
        </pc:spChg>
        <pc:grpChg chg="del">
          <ac:chgData name="Nikita Tanya" userId="af3b0884ef3a76bb" providerId="LiveId" clId="{1A4EE3F6-2D26-4C62-802F-DCE86FCF08D3}" dt="2024-08-19T17:52:55.396" v="3280" actId="478"/>
          <ac:grpSpMkLst>
            <pc:docMk/>
            <pc:sldMk cId="4092421255" sldId="259"/>
            <ac:grpSpMk id="6" creationId="{B791174E-A030-4EC8-A12C-CBF7B4ECD2AE}"/>
          </ac:grpSpMkLst>
        </pc:grpChg>
        <pc:grpChg chg="del">
          <ac:chgData name="Nikita Tanya" userId="af3b0884ef3a76bb" providerId="LiveId" clId="{1A4EE3F6-2D26-4C62-802F-DCE86FCF08D3}" dt="2024-08-19T17:47:52.428" v="3242" actId="478"/>
          <ac:grpSpMkLst>
            <pc:docMk/>
            <pc:sldMk cId="4092421255" sldId="259"/>
            <ac:grpSpMk id="10" creationId="{CCAE9C21-B3D7-4679-B837-F4BA7320CFB2}"/>
          </ac:grpSpMkLst>
        </pc:grpChg>
        <pc:grpChg chg="mod">
          <ac:chgData name="Nikita Tanya" userId="af3b0884ef3a76bb" providerId="LiveId" clId="{1A4EE3F6-2D26-4C62-802F-DCE86FCF08D3}" dt="2024-08-19T17:58:53.434" v="3452" actId="14100"/>
          <ac:grpSpMkLst>
            <pc:docMk/>
            <pc:sldMk cId="4092421255" sldId="259"/>
            <ac:grpSpMk id="11" creationId="{095571C6-E78B-432E-820B-E4F5E4306FBF}"/>
          </ac:grpSpMkLst>
        </pc:grpChg>
        <pc:grpChg chg="add mod">
          <ac:chgData name="Nikita Tanya" userId="af3b0884ef3a76bb" providerId="LiveId" clId="{1A4EE3F6-2D26-4C62-802F-DCE86FCF08D3}" dt="2024-08-22T20:37:07.704" v="12331" actId="14100"/>
          <ac:grpSpMkLst>
            <pc:docMk/>
            <pc:sldMk cId="4092421255" sldId="259"/>
            <ac:grpSpMk id="15" creationId="{F669B74C-571E-FA2C-354E-FAE92E6874CE}"/>
          </ac:grpSpMkLst>
        </pc:grpChg>
        <pc:grpChg chg="del">
          <ac:chgData name="Nikita Tanya" userId="af3b0884ef3a76bb" providerId="LiveId" clId="{1A4EE3F6-2D26-4C62-802F-DCE86FCF08D3}" dt="2024-08-19T17:47:52.428" v="3242" actId="478"/>
          <ac:grpSpMkLst>
            <pc:docMk/>
            <pc:sldMk cId="4092421255" sldId="259"/>
            <ac:grpSpMk id="94" creationId="{6F24C558-0189-4057-9F4E-DF71D7873DAB}"/>
          </ac:grpSpMkLst>
        </pc:grpChg>
        <pc:graphicFrameChg chg="add del mod">
          <ac:chgData name="Nikita Tanya" userId="af3b0884ef3a76bb" providerId="LiveId" clId="{1A4EE3F6-2D26-4C62-802F-DCE86FCF08D3}" dt="2024-08-22T20:28:04.669" v="12211" actId="478"/>
          <ac:graphicFrameMkLst>
            <pc:docMk/>
            <pc:sldMk cId="4092421255" sldId="259"/>
            <ac:graphicFrameMk id="5" creationId="{1C54F2BE-4F11-F72D-024A-FD880A17B6A1}"/>
          </ac:graphicFrameMkLst>
        </pc:graphicFrameChg>
        <pc:graphicFrameChg chg="add mod">
          <ac:chgData name="Nikita Tanya" userId="af3b0884ef3a76bb" providerId="LiveId" clId="{1A4EE3F6-2D26-4C62-802F-DCE86FCF08D3}" dt="2024-08-22T20:28:08.285" v="12214"/>
          <ac:graphicFrameMkLst>
            <pc:docMk/>
            <pc:sldMk cId="4092421255" sldId="259"/>
            <ac:graphicFrameMk id="6" creationId="{1C54F2BE-4F11-F72D-024A-FD880A17B6A1}"/>
          </ac:graphicFrameMkLst>
        </pc:graphicFrameChg>
        <pc:graphicFrameChg chg="add mod">
          <ac:chgData name="Nikita Tanya" userId="af3b0884ef3a76bb" providerId="LiveId" clId="{1A4EE3F6-2D26-4C62-802F-DCE86FCF08D3}" dt="2024-08-26T19:09:17.409" v="18019"/>
          <ac:graphicFrameMkLst>
            <pc:docMk/>
            <pc:sldMk cId="4092421255" sldId="259"/>
            <ac:graphicFrameMk id="10" creationId="{1C54F2BE-4F11-F72D-024A-FD880A17B6A1}"/>
          </ac:graphicFrameMkLst>
        </pc:graphicFrameChg>
        <pc:graphicFrameChg chg="add mod ord">
          <ac:chgData name="Nikita Tanya" userId="af3b0884ef3a76bb" providerId="LiveId" clId="{1A4EE3F6-2D26-4C62-802F-DCE86FCF08D3}" dt="2024-08-26T19:09:47.045" v="18025"/>
          <ac:graphicFrameMkLst>
            <pc:docMk/>
            <pc:sldMk cId="4092421255" sldId="259"/>
            <ac:graphicFrameMk id="18" creationId="{CAB8306A-6712-0A81-8E14-143E76204B40}"/>
          </ac:graphicFrameMkLst>
        </pc:graphicFrameChg>
        <pc:graphicFrameChg chg="add del mod">
          <ac:chgData name="Nikita Tanya" userId="af3b0884ef3a76bb" providerId="LiveId" clId="{1A4EE3F6-2D26-4C62-802F-DCE86FCF08D3}" dt="2024-08-19T17:49:38.259" v="3250" actId="478"/>
          <ac:graphicFrameMkLst>
            <pc:docMk/>
            <pc:sldMk cId="4092421255" sldId="259"/>
            <ac:graphicFrameMk id="18" creationId="{CD715B12-143A-33CF-5978-AB3EBAE43DCB}"/>
          </ac:graphicFrameMkLst>
        </pc:graphicFrameChg>
        <pc:graphicFrameChg chg="add mod">
          <ac:chgData name="Nikita Tanya" userId="af3b0884ef3a76bb" providerId="LiveId" clId="{1A4EE3F6-2D26-4C62-802F-DCE86FCF08D3}" dt="2024-08-25T20:55:28.326" v="15579" actId="14100"/>
          <ac:graphicFrameMkLst>
            <pc:docMk/>
            <pc:sldMk cId="4092421255" sldId="259"/>
            <ac:graphicFrameMk id="19" creationId="{E50D21C8-EE6E-D403-1FA0-32F50DA800DE}"/>
          </ac:graphicFrameMkLst>
        </pc:graphicFrameChg>
        <pc:graphicFrameChg chg="del">
          <ac:chgData name="Nikita Tanya" userId="af3b0884ef3a76bb" providerId="LiveId" clId="{1A4EE3F6-2D26-4C62-802F-DCE86FCF08D3}" dt="2024-08-19T17:52:55.396" v="3280" actId="478"/>
          <ac:graphicFrameMkLst>
            <pc:docMk/>
            <pc:sldMk cId="4092421255" sldId="259"/>
            <ac:graphicFrameMk id="23" creationId="{906FB1C6-A882-4BAA-8733-7662E3996CB6}"/>
          </ac:graphicFrameMkLst>
        </pc:graphicFrameChg>
      </pc:sldChg>
      <pc:sldChg chg="addSp delSp modSp mod">
        <pc:chgData name="Nikita Tanya" userId="af3b0884ef3a76bb" providerId="LiveId" clId="{1A4EE3F6-2D26-4C62-802F-DCE86FCF08D3}" dt="2024-08-26T18:33:33.238" v="17976" actId="1076"/>
        <pc:sldMkLst>
          <pc:docMk/>
          <pc:sldMk cId="3371080236" sldId="260"/>
        </pc:sldMkLst>
        <pc:spChg chg="mod">
          <ac:chgData name="Nikita Tanya" userId="af3b0884ef3a76bb" providerId="LiveId" clId="{1A4EE3F6-2D26-4C62-802F-DCE86FCF08D3}" dt="2024-08-19T18:34:14.218" v="3643" actId="20577"/>
          <ac:spMkLst>
            <pc:docMk/>
            <pc:sldMk cId="3371080236" sldId="260"/>
            <ac:spMk id="2" creationId="{24F19464-7408-4CB8-9C8D-6CAE84CA4FAD}"/>
          </ac:spMkLst>
        </pc:spChg>
        <pc:spChg chg="del">
          <ac:chgData name="Nikita Tanya" userId="af3b0884ef3a76bb" providerId="LiveId" clId="{1A4EE3F6-2D26-4C62-802F-DCE86FCF08D3}" dt="2024-08-19T20:49:22.322" v="5111" actId="478"/>
          <ac:spMkLst>
            <pc:docMk/>
            <pc:sldMk cId="3371080236" sldId="260"/>
            <ac:spMk id="3" creationId="{7621D134-7BBF-451B-A631-5F4F57ABCF61}"/>
          </ac:spMkLst>
        </pc:spChg>
        <pc:spChg chg="del mod">
          <ac:chgData name="Nikita Tanya" userId="af3b0884ef3a76bb" providerId="LiveId" clId="{1A4EE3F6-2D26-4C62-802F-DCE86FCF08D3}" dt="2024-08-22T15:39:40.354" v="10766" actId="478"/>
          <ac:spMkLst>
            <pc:docMk/>
            <pc:sldMk cId="3371080236" sldId="260"/>
            <ac:spMk id="6" creationId="{803C21F7-6F42-4001-9105-1392AB928836}"/>
          </ac:spMkLst>
        </pc:spChg>
        <pc:spChg chg="del mod">
          <ac:chgData name="Nikita Tanya" userId="af3b0884ef3a76bb" providerId="LiveId" clId="{1A4EE3F6-2D26-4C62-802F-DCE86FCF08D3}" dt="2024-08-22T15:39:43.393" v="10767" actId="478"/>
          <ac:spMkLst>
            <pc:docMk/>
            <pc:sldMk cId="3371080236" sldId="260"/>
            <ac:spMk id="7" creationId="{ABADD212-C9EC-4549-BFBC-540585A96552}"/>
          </ac:spMkLst>
        </pc:spChg>
        <pc:spChg chg="del mod">
          <ac:chgData name="Nikita Tanya" userId="af3b0884ef3a76bb" providerId="LiveId" clId="{1A4EE3F6-2D26-4C62-802F-DCE86FCF08D3}" dt="2024-08-22T15:41:17.369" v="10791" actId="478"/>
          <ac:spMkLst>
            <pc:docMk/>
            <pc:sldMk cId="3371080236" sldId="260"/>
            <ac:spMk id="8" creationId="{8D791EF4-39E0-4615-B2DA-2533EE2980E8}"/>
          </ac:spMkLst>
        </pc:spChg>
        <pc:spChg chg="del mod">
          <ac:chgData name="Nikita Tanya" userId="af3b0884ef3a76bb" providerId="LiveId" clId="{1A4EE3F6-2D26-4C62-802F-DCE86FCF08D3}" dt="2024-08-22T15:41:11.755" v="10790" actId="478"/>
          <ac:spMkLst>
            <pc:docMk/>
            <pc:sldMk cId="3371080236" sldId="260"/>
            <ac:spMk id="9" creationId="{3A2C0B88-74DA-45C0-BA2B-E2D1881F6FDB}"/>
          </ac:spMkLst>
        </pc:spChg>
        <pc:spChg chg="mod">
          <ac:chgData name="Nikita Tanya" userId="af3b0884ef3a76bb" providerId="LiveId" clId="{1A4EE3F6-2D26-4C62-802F-DCE86FCF08D3}" dt="2024-08-22T16:37:40.041" v="10990" actId="14100"/>
          <ac:spMkLst>
            <pc:docMk/>
            <pc:sldMk cId="3371080236" sldId="260"/>
            <ac:spMk id="10" creationId="{9A22C5B2-38A3-42BA-A2A5-9C226BBCFF90}"/>
          </ac:spMkLst>
        </pc:spChg>
        <pc:spChg chg="del mod">
          <ac:chgData name="Nikita Tanya" userId="af3b0884ef3a76bb" providerId="LiveId" clId="{1A4EE3F6-2D26-4C62-802F-DCE86FCF08D3}" dt="2024-08-22T15:41:21.475" v="10792" actId="478"/>
          <ac:spMkLst>
            <pc:docMk/>
            <pc:sldMk cId="3371080236" sldId="260"/>
            <ac:spMk id="11" creationId="{DCBA333A-EC40-4F75-8BEA-578C20AC3B37}"/>
          </ac:spMkLst>
        </pc:spChg>
        <pc:spChg chg="del mod">
          <ac:chgData name="Nikita Tanya" userId="af3b0884ef3a76bb" providerId="LiveId" clId="{1A4EE3F6-2D26-4C62-802F-DCE86FCF08D3}" dt="2024-08-22T15:41:25.300" v="10793" actId="478"/>
          <ac:spMkLst>
            <pc:docMk/>
            <pc:sldMk cId="3371080236" sldId="260"/>
            <ac:spMk id="12" creationId="{8D9EE697-72E5-4550-BEC8-BBC473AAEC25}"/>
          </ac:spMkLst>
        </pc:spChg>
        <pc:spChg chg="mod">
          <ac:chgData name="Nikita Tanya" userId="af3b0884ef3a76bb" providerId="LiveId" clId="{1A4EE3F6-2D26-4C62-802F-DCE86FCF08D3}" dt="2024-08-22T15:41:25.300" v="10793" actId="478"/>
          <ac:spMkLst>
            <pc:docMk/>
            <pc:sldMk cId="3371080236" sldId="260"/>
            <ac:spMk id="13" creationId="{BB6FC8DA-FF34-4385-94AD-1D87B3EE0050}"/>
          </ac:spMkLst>
        </pc:spChg>
        <pc:spChg chg="add del mod">
          <ac:chgData name="Nikita Tanya" userId="af3b0884ef3a76bb" providerId="LiveId" clId="{1A4EE3F6-2D26-4C62-802F-DCE86FCF08D3}" dt="2024-08-22T16:40:34.676" v="11060" actId="478"/>
          <ac:spMkLst>
            <pc:docMk/>
            <pc:sldMk cId="3371080236" sldId="260"/>
            <ac:spMk id="14" creationId="{20653043-9706-4A8F-99E2-518CA3BA8540}"/>
          </ac:spMkLst>
        </pc:spChg>
        <pc:spChg chg="mod">
          <ac:chgData name="Nikita Tanya" userId="af3b0884ef3a76bb" providerId="LiveId" clId="{1A4EE3F6-2D26-4C62-802F-DCE86FCF08D3}" dt="2024-08-22T16:38:51.268" v="11040" actId="14100"/>
          <ac:spMkLst>
            <pc:docMk/>
            <pc:sldMk cId="3371080236" sldId="260"/>
            <ac:spMk id="15" creationId="{C22410DB-BBE7-4B5E-9D4C-A06CD57D3A61}"/>
          </ac:spMkLst>
        </pc:spChg>
        <pc:spChg chg="mod">
          <ac:chgData name="Nikita Tanya" userId="af3b0884ef3a76bb" providerId="LiveId" clId="{1A4EE3F6-2D26-4C62-802F-DCE86FCF08D3}" dt="2024-08-22T15:42:00.030" v="10799"/>
          <ac:spMkLst>
            <pc:docMk/>
            <pc:sldMk cId="3371080236" sldId="260"/>
            <ac:spMk id="17" creationId="{81475B3A-D28E-B5C4-311E-AC8A009912C2}"/>
          </ac:spMkLst>
        </pc:spChg>
        <pc:spChg chg="del">
          <ac:chgData name="Nikita Tanya" userId="af3b0884ef3a76bb" providerId="LiveId" clId="{1A4EE3F6-2D26-4C62-802F-DCE86FCF08D3}" dt="2024-08-22T15:40:18.088" v="10774" actId="478"/>
          <ac:spMkLst>
            <pc:docMk/>
            <pc:sldMk cId="3371080236" sldId="260"/>
            <ac:spMk id="22" creationId="{6BCE0B65-EA3A-426C-85CA-4043448BB9C7}"/>
          </ac:spMkLst>
        </pc:spChg>
        <pc:spChg chg="del">
          <ac:chgData name="Nikita Tanya" userId="af3b0884ef3a76bb" providerId="LiveId" clId="{1A4EE3F6-2D26-4C62-802F-DCE86FCF08D3}" dt="2024-08-22T15:40:10.828" v="10772" actId="478"/>
          <ac:spMkLst>
            <pc:docMk/>
            <pc:sldMk cId="3371080236" sldId="260"/>
            <ac:spMk id="23" creationId="{E4ED3DF7-870D-4095-B720-456252545CFA}"/>
          </ac:spMkLst>
        </pc:spChg>
        <pc:spChg chg="del">
          <ac:chgData name="Nikita Tanya" userId="af3b0884ef3a76bb" providerId="LiveId" clId="{1A4EE3F6-2D26-4C62-802F-DCE86FCF08D3}" dt="2024-08-22T15:40:15.520" v="10773" actId="478"/>
          <ac:spMkLst>
            <pc:docMk/>
            <pc:sldMk cId="3371080236" sldId="260"/>
            <ac:spMk id="24" creationId="{397930D1-D889-4C98-9307-30DD9857B31B}"/>
          </ac:spMkLst>
        </pc:spChg>
        <pc:spChg chg="del">
          <ac:chgData name="Nikita Tanya" userId="af3b0884ef3a76bb" providerId="LiveId" clId="{1A4EE3F6-2D26-4C62-802F-DCE86FCF08D3}" dt="2024-08-22T15:40:20.188" v="10775" actId="478"/>
          <ac:spMkLst>
            <pc:docMk/>
            <pc:sldMk cId="3371080236" sldId="260"/>
            <ac:spMk id="25" creationId="{45D69285-EE6C-45DF-95AC-EBA566A5FA92}"/>
          </ac:spMkLst>
        </pc:spChg>
        <pc:spChg chg="add mod ord">
          <ac:chgData name="Nikita Tanya" userId="af3b0884ef3a76bb" providerId="LiveId" clId="{1A4EE3F6-2D26-4C62-802F-DCE86FCF08D3}" dt="2024-08-22T16:40:21.079" v="11058" actId="14100"/>
          <ac:spMkLst>
            <pc:docMk/>
            <pc:sldMk cId="3371080236" sldId="260"/>
            <ac:spMk id="26" creationId="{FE37E9C9-F83E-5FC4-A898-E4461DD14703}"/>
          </ac:spMkLst>
        </pc:spChg>
        <pc:spChg chg="del">
          <ac:chgData name="Nikita Tanya" userId="af3b0884ef3a76bb" providerId="LiveId" clId="{1A4EE3F6-2D26-4C62-802F-DCE86FCF08D3}" dt="2024-08-22T15:40:27.073" v="10777" actId="478"/>
          <ac:spMkLst>
            <pc:docMk/>
            <pc:sldMk cId="3371080236" sldId="260"/>
            <ac:spMk id="27" creationId="{DF992E26-6825-42CE-8425-2CAA9340F6F3}"/>
          </ac:spMkLst>
        </pc:spChg>
        <pc:spChg chg="add del mod">
          <ac:chgData name="Nikita Tanya" userId="af3b0884ef3a76bb" providerId="LiveId" clId="{1A4EE3F6-2D26-4C62-802F-DCE86FCF08D3}" dt="2024-08-22T16:37:21.345" v="10985" actId="21"/>
          <ac:spMkLst>
            <pc:docMk/>
            <pc:sldMk cId="3371080236" sldId="260"/>
            <ac:spMk id="36" creationId="{ADD28621-C404-41A6-85D1-1C963A241234}"/>
          </ac:spMkLst>
        </pc:spChg>
        <pc:spChg chg="add del mod">
          <ac:chgData name="Nikita Tanya" userId="af3b0884ef3a76bb" providerId="LiveId" clId="{1A4EE3F6-2D26-4C62-802F-DCE86FCF08D3}" dt="2024-08-22T16:37:21.345" v="10985" actId="21"/>
          <ac:spMkLst>
            <pc:docMk/>
            <pc:sldMk cId="3371080236" sldId="260"/>
            <ac:spMk id="37" creationId="{CEDCE8FF-73B3-4C37-B751-F7E83288982A}"/>
          </ac:spMkLst>
        </pc:spChg>
        <pc:spChg chg="add del mod">
          <ac:chgData name="Nikita Tanya" userId="af3b0884ef3a76bb" providerId="LiveId" clId="{1A4EE3F6-2D26-4C62-802F-DCE86FCF08D3}" dt="2024-08-22T16:37:21.345" v="10985" actId="21"/>
          <ac:spMkLst>
            <pc:docMk/>
            <pc:sldMk cId="3371080236" sldId="260"/>
            <ac:spMk id="38" creationId="{468E2C47-3170-4264-A8DB-61C9DD65CB3F}"/>
          </ac:spMkLst>
        </pc:spChg>
        <pc:spChg chg="mod">
          <ac:chgData name="Nikita Tanya" userId="af3b0884ef3a76bb" providerId="LiveId" clId="{1A4EE3F6-2D26-4C62-802F-DCE86FCF08D3}" dt="2024-08-22T16:40:28.287" v="11059"/>
          <ac:spMkLst>
            <pc:docMk/>
            <pc:sldMk cId="3371080236" sldId="260"/>
            <ac:spMk id="40" creationId="{F815FD9E-45BB-5725-66B6-4D4DDE516CD8}"/>
          </ac:spMkLst>
        </pc:spChg>
        <pc:spChg chg="mod">
          <ac:chgData name="Nikita Tanya" userId="af3b0884ef3a76bb" providerId="LiveId" clId="{1A4EE3F6-2D26-4C62-802F-DCE86FCF08D3}" dt="2024-08-22T16:40:28.287" v="11059"/>
          <ac:spMkLst>
            <pc:docMk/>
            <pc:sldMk cId="3371080236" sldId="260"/>
            <ac:spMk id="41" creationId="{87E4F0A6-8021-9440-C29E-F4C6313E5F0C}"/>
          </ac:spMkLst>
        </pc:spChg>
        <pc:spChg chg="add mod ord">
          <ac:chgData name="Nikita Tanya" userId="af3b0884ef3a76bb" providerId="LiveId" clId="{1A4EE3F6-2D26-4C62-802F-DCE86FCF08D3}" dt="2024-08-22T16:45:10.213" v="11119" actId="167"/>
          <ac:spMkLst>
            <pc:docMk/>
            <pc:sldMk cId="3371080236" sldId="260"/>
            <ac:spMk id="42" creationId="{850F214C-64CA-231E-19F6-577BD346422A}"/>
          </ac:spMkLst>
        </pc:spChg>
        <pc:spChg chg="del">
          <ac:chgData name="Nikita Tanya" userId="af3b0884ef3a76bb" providerId="LiveId" clId="{1A4EE3F6-2D26-4C62-802F-DCE86FCF08D3}" dt="2024-08-22T16:40:50.565" v="11063" actId="478"/>
          <ac:spMkLst>
            <pc:docMk/>
            <pc:sldMk cId="3371080236" sldId="260"/>
            <ac:spMk id="43" creationId="{512F29F0-E19B-43BF-BEF3-D4A48B394F58}"/>
          </ac:spMkLst>
        </pc:spChg>
        <pc:spChg chg="add mod ord">
          <ac:chgData name="Nikita Tanya" userId="af3b0884ef3a76bb" providerId="LiveId" clId="{1A4EE3F6-2D26-4C62-802F-DCE86FCF08D3}" dt="2024-08-23T03:17:21.923" v="13084" actId="14100"/>
          <ac:spMkLst>
            <pc:docMk/>
            <pc:sldMk cId="3371080236" sldId="260"/>
            <ac:spMk id="44" creationId="{4F2E157F-32E6-F259-8046-9D8BFD9B83FC}"/>
          </ac:spMkLst>
        </pc:spChg>
        <pc:spChg chg="del">
          <ac:chgData name="Nikita Tanya" userId="af3b0884ef3a76bb" providerId="LiveId" clId="{1A4EE3F6-2D26-4C62-802F-DCE86FCF08D3}" dt="2024-08-22T16:40:47.901" v="11062" actId="478"/>
          <ac:spMkLst>
            <pc:docMk/>
            <pc:sldMk cId="3371080236" sldId="260"/>
            <ac:spMk id="45" creationId="{96F4CA26-D2F0-4BB4-90D9-BDD68DA84DE4}"/>
          </ac:spMkLst>
        </pc:spChg>
        <pc:spChg chg="add mod ord">
          <ac:chgData name="Nikita Tanya" userId="af3b0884ef3a76bb" providerId="LiveId" clId="{1A4EE3F6-2D26-4C62-802F-DCE86FCF08D3}" dt="2024-08-22T18:43:45.901" v="11278" actId="14100"/>
          <ac:spMkLst>
            <pc:docMk/>
            <pc:sldMk cId="3371080236" sldId="260"/>
            <ac:spMk id="48" creationId="{B9EFF46E-AF33-3AA7-F11C-9CE47DC460A4}"/>
          </ac:spMkLst>
        </pc:spChg>
        <pc:grpChg chg="add del mod">
          <ac:chgData name="Nikita Tanya" userId="af3b0884ef3a76bb" providerId="LiveId" clId="{1A4EE3F6-2D26-4C62-802F-DCE86FCF08D3}" dt="2024-08-22T16:41:00.937" v="11065" actId="478"/>
          <ac:grpSpMkLst>
            <pc:docMk/>
            <pc:sldMk cId="3371080236" sldId="260"/>
            <ac:grpSpMk id="3" creationId="{82663507-2FC7-2108-8F18-AA1F072DFE33}"/>
          </ac:grpSpMkLst>
        </pc:grpChg>
        <pc:grpChg chg="add del mod">
          <ac:chgData name="Nikita Tanya" userId="af3b0884ef3a76bb" providerId="LiveId" clId="{1A4EE3F6-2D26-4C62-802F-DCE86FCF08D3}" dt="2024-08-22T16:40:58.321" v="11064" actId="478"/>
          <ac:grpSpMkLst>
            <pc:docMk/>
            <pc:sldMk cId="3371080236" sldId="260"/>
            <ac:grpSpMk id="5" creationId="{BB558C64-5F19-44FD-B6CB-6995E80A6FA2}"/>
          </ac:grpSpMkLst>
        </pc:grpChg>
        <pc:grpChg chg="del">
          <ac:chgData name="Nikita Tanya" userId="af3b0884ef3a76bb" providerId="LiveId" clId="{1A4EE3F6-2D26-4C62-802F-DCE86FCF08D3}" dt="2024-08-22T15:40:28.789" v="10778" actId="478"/>
          <ac:grpSpMkLst>
            <pc:docMk/>
            <pc:sldMk cId="3371080236" sldId="260"/>
            <ac:grpSpMk id="28" creationId="{5B5B605F-F62A-49BA-9079-509C90781CCE}"/>
          </ac:grpSpMkLst>
        </pc:grpChg>
        <pc:grpChg chg="del">
          <ac:chgData name="Nikita Tanya" userId="af3b0884ef3a76bb" providerId="LiveId" clId="{1A4EE3F6-2D26-4C62-802F-DCE86FCF08D3}" dt="2024-08-22T15:40:25.523" v="10776" actId="478"/>
          <ac:grpSpMkLst>
            <pc:docMk/>
            <pc:sldMk cId="3371080236" sldId="260"/>
            <ac:grpSpMk id="33" creationId="{0E4DB52D-35BC-430D-BD17-CBC693E02466}"/>
          </ac:grpSpMkLst>
        </pc:grpChg>
        <pc:grpChg chg="add mod">
          <ac:chgData name="Nikita Tanya" userId="af3b0884ef3a76bb" providerId="LiveId" clId="{1A4EE3F6-2D26-4C62-802F-DCE86FCF08D3}" dt="2024-08-22T16:40:28.287" v="11059"/>
          <ac:grpSpMkLst>
            <pc:docMk/>
            <pc:sldMk cId="3371080236" sldId="260"/>
            <ac:grpSpMk id="39" creationId="{A7A9F5EC-5B82-A986-7236-3C70BCE4915F}"/>
          </ac:grpSpMkLst>
        </pc:grpChg>
        <pc:graphicFrameChg chg="add mod">
          <ac:chgData name="Nikita Tanya" userId="af3b0884ef3a76bb" providerId="LiveId" clId="{1A4EE3F6-2D26-4C62-802F-DCE86FCF08D3}" dt="2024-08-25T21:01:53.349" v="15618" actId="20577"/>
          <ac:graphicFrameMkLst>
            <pc:docMk/>
            <pc:sldMk cId="3371080236" sldId="260"/>
            <ac:graphicFrameMk id="3" creationId="{A590AF4B-E1EC-3197-0B38-BFA2467A06DC}"/>
          </ac:graphicFrameMkLst>
        </pc:graphicFrameChg>
        <pc:graphicFrameChg chg="add mod">
          <ac:chgData name="Nikita Tanya" userId="af3b0884ef3a76bb" providerId="LiveId" clId="{1A4EE3F6-2D26-4C62-802F-DCE86FCF08D3}" dt="2024-08-19T16:33:24.616" v="2833"/>
          <ac:graphicFrameMkLst>
            <pc:docMk/>
            <pc:sldMk cId="3371080236" sldId="260"/>
            <ac:graphicFrameMk id="15" creationId="{D5A87F37-2288-2825-2886-36AC5D32911E}"/>
          </ac:graphicFrameMkLst>
        </pc:graphicFrameChg>
        <pc:graphicFrameChg chg="add del mod">
          <ac:chgData name="Nikita Tanya" userId="af3b0884ef3a76bb" providerId="LiveId" clId="{1A4EE3F6-2D26-4C62-802F-DCE86FCF08D3}" dt="2024-08-19T16:33:39.102" v="2837" actId="478"/>
          <ac:graphicFrameMkLst>
            <pc:docMk/>
            <pc:sldMk cId="3371080236" sldId="260"/>
            <ac:graphicFrameMk id="17" creationId="{D5A87F37-2288-2825-2886-36AC5D32911E}"/>
          </ac:graphicFrameMkLst>
        </pc:graphicFrameChg>
        <pc:graphicFrameChg chg="add mod">
          <ac:chgData name="Nikita Tanya" userId="af3b0884ef3a76bb" providerId="LiveId" clId="{1A4EE3F6-2D26-4C62-802F-DCE86FCF08D3}" dt="2024-08-25T21:01:21.208" v="15609"/>
          <ac:graphicFrameMkLst>
            <pc:docMk/>
            <pc:sldMk cId="3371080236" sldId="260"/>
            <ac:graphicFrameMk id="18" creationId="{9E0E5480-F692-CBFB-1BAC-E5DA252B6E53}"/>
          </ac:graphicFrameMkLst>
        </pc:graphicFrameChg>
        <pc:graphicFrameChg chg="add del mod">
          <ac:chgData name="Nikita Tanya" userId="af3b0884ef3a76bb" providerId="LiveId" clId="{1A4EE3F6-2D26-4C62-802F-DCE86FCF08D3}" dt="2024-08-22T16:37:08.944" v="10982" actId="478"/>
          <ac:graphicFrameMkLst>
            <pc:docMk/>
            <pc:sldMk cId="3371080236" sldId="260"/>
            <ac:graphicFrameMk id="19" creationId="{434CE4CC-9141-1122-3C37-0DD8A9342F52}"/>
          </ac:graphicFrameMkLst>
        </pc:graphicFrameChg>
        <pc:graphicFrameChg chg="del">
          <ac:chgData name="Nikita Tanya" userId="af3b0884ef3a76bb" providerId="LiveId" clId="{1A4EE3F6-2D26-4C62-802F-DCE86FCF08D3}" dt="2024-08-19T16:33:18.720" v="2828" actId="478"/>
          <ac:graphicFrameMkLst>
            <pc:docMk/>
            <pc:sldMk cId="3371080236" sldId="260"/>
            <ac:graphicFrameMk id="19" creationId="{64247792-27CC-4EFA-A69B-F13112FC2F14}"/>
          </ac:graphicFrameMkLst>
        </pc:graphicFrameChg>
        <pc:graphicFrameChg chg="add mod">
          <ac:chgData name="Nikita Tanya" userId="af3b0884ef3a76bb" providerId="LiveId" clId="{1A4EE3F6-2D26-4C62-802F-DCE86FCF08D3}" dt="2024-08-22T16:39:29.092" v="11047"/>
          <ac:graphicFrameMkLst>
            <pc:docMk/>
            <pc:sldMk cId="3371080236" sldId="260"/>
            <ac:graphicFrameMk id="20" creationId="{A11C015F-4EDA-9737-9DF4-FCAA682532FB}"/>
          </ac:graphicFrameMkLst>
        </pc:graphicFrameChg>
        <pc:graphicFrameChg chg="add mod">
          <ac:chgData name="Nikita Tanya" userId="af3b0884ef3a76bb" providerId="LiveId" clId="{1A4EE3F6-2D26-4C62-802F-DCE86FCF08D3}" dt="2024-08-26T18:33:33.238" v="17976" actId="1076"/>
          <ac:graphicFrameMkLst>
            <pc:docMk/>
            <pc:sldMk cId="3371080236" sldId="260"/>
            <ac:graphicFrameMk id="21" creationId="{A11C015F-4EDA-9737-9DF4-FCAA682532FB}"/>
          </ac:graphicFrameMkLst>
        </pc:graphicFrameChg>
        <pc:graphicFrameChg chg="add del mod">
          <ac:chgData name="Nikita Tanya" userId="af3b0884ef3a76bb" providerId="LiveId" clId="{1A4EE3F6-2D26-4C62-802F-DCE86FCF08D3}" dt="2024-08-23T03:19:57.672" v="13090" actId="478"/>
          <ac:graphicFrameMkLst>
            <pc:docMk/>
            <pc:sldMk cId="3371080236" sldId="260"/>
            <ac:graphicFrameMk id="46" creationId="{A590AF4B-E1EC-3197-0B38-BFA2467A06DC}"/>
          </ac:graphicFrameMkLst>
        </pc:graphicFrameChg>
        <pc:graphicFrameChg chg="add mod">
          <ac:chgData name="Nikita Tanya" userId="af3b0884ef3a76bb" providerId="LiveId" clId="{1A4EE3F6-2D26-4C62-802F-DCE86FCF08D3}" dt="2024-08-22T18:43:07.788" v="11264"/>
          <ac:graphicFrameMkLst>
            <pc:docMk/>
            <pc:sldMk cId="3371080236" sldId="260"/>
            <ac:graphicFrameMk id="47" creationId="{AF43E3F0-D751-A6BB-D2B3-7B2D13811B4C}"/>
          </ac:graphicFrameMkLst>
        </pc:graphicFrameChg>
        <pc:picChg chg="add del">
          <ac:chgData name="Nikita Tanya" userId="af3b0884ef3a76bb" providerId="LiveId" clId="{1A4EE3F6-2D26-4C62-802F-DCE86FCF08D3}" dt="2024-08-22T16:40:37.131" v="11061" actId="478"/>
          <ac:picMkLst>
            <pc:docMk/>
            <pc:sldMk cId="3371080236" sldId="260"/>
            <ac:picMk id="16" creationId="{9BD90C54-A1D0-46AE-811A-7FCD71C84EA5}"/>
          </ac:picMkLst>
        </pc:picChg>
      </pc:sldChg>
      <pc:sldChg chg="modSp del mod">
        <pc:chgData name="Nikita Tanya" userId="af3b0884ef3a76bb" providerId="LiveId" clId="{1A4EE3F6-2D26-4C62-802F-DCE86FCF08D3}" dt="2024-08-19T20:49:03.092" v="5108" actId="47"/>
        <pc:sldMkLst>
          <pc:docMk/>
          <pc:sldMk cId="2044100319" sldId="261"/>
        </pc:sldMkLst>
        <pc:spChg chg="mod">
          <ac:chgData name="Nikita Tanya" userId="af3b0884ef3a76bb" providerId="LiveId" clId="{1A4EE3F6-2D26-4C62-802F-DCE86FCF08D3}" dt="2024-08-19T16:31:14.209" v="2826" actId="14100"/>
          <ac:spMkLst>
            <pc:docMk/>
            <pc:sldMk cId="2044100319" sldId="261"/>
            <ac:spMk id="29" creationId="{47706530-92A5-4C68-9FE7-03A5E61B729D}"/>
          </ac:spMkLst>
        </pc:spChg>
        <pc:picChg chg="mod">
          <ac:chgData name="Nikita Tanya" userId="af3b0884ef3a76bb" providerId="LiveId" clId="{1A4EE3F6-2D26-4C62-802F-DCE86FCF08D3}" dt="2024-08-19T16:31:16.730" v="2827" actId="14100"/>
          <ac:picMkLst>
            <pc:docMk/>
            <pc:sldMk cId="2044100319" sldId="261"/>
            <ac:picMk id="8" creationId="{249C24E5-AEAF-44E7-B2F8-531B026CF7D4}"/>
          </ac:picMkLst>
        </pc:picChg>
      </pc:sldChg>
      <pc:sldChg chg="addSp delSp modSp mod ord">
        <pc:chgData name="Nikita Tanya" userId="af3b0884ef3a76bb" providerId="LiveId" clId="{1A4EE3F6-2D26-4C62-802F-DCE86FCF08D3}" dt="2024-08-28T19:36:36.662" v="18643" actId="27918"/>
        <pc:sldMkLst>
          <pc:docMk/>
          <pc:sldMk cId="140775147" sldId="262"/>
        </pc:sldMkLst>
        <pc:spChg chg="mod">
          <ac:chgData name="Nikita Tanya" userId="af3b0884ef3a76bb" providerId="LiveId" clId="{1A4EE3F6-2D26-4C62-802F-DCE86FCF08D3}" dt="2024-08-19T20:19:17.799" v="4819" actId="20577"/>
          <ac:spMkLst>
            <pc:docMk/>
            <pc:sldMk cId="140775147" sldId="262"/>
            <ac:spMk id="2" creationId="{24F19464-7408-4CB8-9C8D-6CAE84CA4FAD}"/>
          </ac:spMkLst>
        </pc:spChg>
        <pc:spChg chg="del">
          <ac:chgData name="Nikita Tanya" userId="af3b0884ef3a76bb" providerId="LiveId" clId="{1A4EE3F6-2D26-4C62-802F-DCE86FCF08D3}" dt="2024-08-19T16:58:05.938" v="2874" actId="478"/>
          <ac:spMkLst>
            <pc:docMk/>
            <pc:sldMk cId="140775147" sldId="262"/>
            <ac:spMk id="3" creationId="{7621D134-7BBF-451B-A631-5F4F57ABCF61}"/>
          </ac:spMkLst>
        </pc:spChg>
        <pc:spChg chg="add mod">
          <ac:chgData name="Nikita Tanya" userId="af3b0884ef3a76bb" providerId="LiveId" clId="{1A4EE3F6-2D26-4C62-802F-DCE86FCF08D3}" dt="2024-08-28T17:08:41.498" v="18528" actId="1076"/>
          <ac:spMkLst>
            <pc:docMk/>
            <pc:sldMk cId="140775147" sldId="262"/>
            <ac:spMk id="8" creationId="{39961F14-10EA-6487-70AC-4CFD9DE71852}"/>
          </ac:spMkLst>
        </pc:spChg>
        <pc:spChg chg="add del mod">
          <ac:chgData name="Nikita Tanya" userId="af3b0884ef3a76bb" providerId="LiveId" clId="{1A4EE3F6-2D26-4C62-802F-DCE86FCF08D3}" dt="2024-08-22T16:10:36.236" v="10948" actId="478"/>
          <ac:spMkLst>
            <pc:docMk/>
            <pc:sldMk cId="140775147" sldId="262"/>
            <ac:spMk id="9" creationId="{012B5CF6-F3B0-4A9A-AB3D-0DCFDC2E8277}"/>
          </ac:spMkLst>
        </pc:spChg>
        <pc:spChg chg="add mod ord">
          <ac:chgData name="Nikita Tanya" userId="af3b0884ef3a76bb" providerId="LiveId" clId="{1A4EE3F6-2D26-4C62-802F-DCE86FCF08D3}" dt="2024-08-28T17:57:42.944" v="18628" actId="167"/>
          <ac:spMkLst>
            <pc:docMk/>
            <pc:sldMk cId="140775147" sldId="262"/>
            <ac:spMk id="10" creationId="{20078F73-13BF-D6CD-0CCD-A0006D2253DC}"/>
          </ac:spMkLst>
        </pc:spChg>
        <pc:spChg chg="add mod ord">
          <ac:chgData name="Nikita Tanya" userId="af3b0884ef3a76bb" providerId="LiveId" clId="{1A4EE3F6-2D26-4C62-802F-DCE86FCF08D3}" dt="2024-08-28T17:58:35.829" v="18638" actId="14100"/>
          <ac:spMkLst>
            <pc:docMk/>
            <pc:sldMk cId="140775147" sldId="262"/>
            <ac:spMk id="14" creationId="{29FFD544-2BB9-96BA-0314-75E5BEF1FF44}"/>
          </ac:spMkLst>
        </pc:spChg>
        <pc:spChg chg="mod">
          <ac:chgData name="Nikita Tanya" userId="af3b0884ef3a76bb" providerId="LiveId" clId="{1A4EE3F6-2D26-4C62-802F-DCE86FCF08D3}" dt="2024-08-25T16:17:34.344" v="13523" actId="14100"/>
          <ac:spMkLst>
            <pc:docMk/>
            <pc:sldMk cId="140775147" sldId="262"/>
            <ac:spMk id="15" creationId="{2F262482-E3E6-4492-8A0F-4EB079969074}"/>
          </ac:spMkLst>
        </pc:spChg>
        <pc:spChg chg="del">
          <ac:chgData name="Nikita Tanya" userId="af3b0884ef3a76bb" providerId="LiveId" clId="{1A4EE3F6-2D26-4C62-802F-DCE86FCF08D3}" dt="2024-08-19T16:12:21.978" v="2680" actId="478"/>
          <ac:spMkLst>
            <pc:docMk/>
            <pc:sldMk cId="140775147" sldId="262"/>
            <ac:spMk id="42" creationId="{2B5BB5A9-EBF5-4B8A-9F43-73BA73A14309}"/>
          </ac:spMkLst>
        </pc:spChg>
        <pc:spChg chg="mod">
          <ac:chgData name="Nikita Tanya" userId="af3b0884ef3a76bb" providerId="LiveId" clId="{1A4EE3F6-2D26-4C62-802F-DCE86FCF08D3}" dt="2024-08-28T17:07:53.890" v="18519" actId="1076"/>
          <ac:spMkLst>
            <pc:docMk/>
            <pc:sldMk cId="140775147" sldId="262"/>
            <ac:spMk id="45" creationId="{809FA2F3-8F76-4848-B55D-FA6947FE773C}"/>
          </ac:spMkLst>
        </pc:spChg>
        <pc:spChg chg="mod">
          <ac:chgData name="Nikita Tanya" userId="af3b0884ef3a76bb" providerId="LiveId" clId="{1A4EE3F6-2D26-4C62-802F-DCE86FCF08D3}" dt="2024-08-20T02:37:26.665" v="5167" actId="1076"/>
          <ac:spMkLst>
            <pc:docMk/>
            <pc:sldMk cId="140775147" sldId="262"/>
            <ac:spMk id="47" creationId="{BA9D6795-82C4-401C-AC5B-270619D00F8E}"/>
          </ac:spMkLst>
        </pc:spChg>
        <pc:spChg chg="mod">
          <ac:chgData name="Nikita Tanya" userId="af3b0884ef3a76bb" providerId="LiveId" clId="{1A4EE3F6-2D26-4C62-802F-DCE86FCF08D3}" dt="2024-08-20T02:37:26.665" v="5167" actId="1076"/>
          <ac:spMkLst>
            <pc:docMk/>
            <pc:sldMk cId="140775147" sldId="262"/>
            <ac:spMk id="48" creationId="{B82B79F5-636F-420F-8B8E-C373BA3028B3}"/>
          </ac:spMkLst>
        </pc:spChg>
        <pc:spChg chg="mod">
          <ac:chgData name="Nikita Tanya" userId="af3b0884ef3a76bb" providerId="LiveId" clId="{1A4EE3F6-2D26-4C62-802F-DCE86FCF08D3}" dt="2024-08-20T02:37:26.665" v="5167" actId="1076"/>
          <ac:spMkLst>
            <pc:docMk/>
            <pc:sldMk cId="140775147" sldId="262"/>
            <ac:spMk id="50" creationId="{3BC3B015-1EC6-416D-96E5-C0F89067AEDF}"/>
          </ac:spMkLst>
        </pc:spChg>
        <pc:spChg chg="mod">
          <ac:chgData name="Nikita Tanya" userId="af3b0884ef3a76bb" providerId="LiveId" clId="{1A4EE3F6-2D26-4C62-802F-DCE86FCF08D3}" dt="2024-08-20T02:37:26.665" v="5167" actId="1076"/>
          <ac:spMkLst>
            <pc:docMk/>
            <pc:sldMk cId="140775147" sldId="262"/>
            <ac:spMk id="51" creationId="{DDAAEA0D-BADA-4832-B74D-F1F1F8960EA6}"/>
          </ac:spMkLst>
        </pc:spChg>
        <pc:spChg chg="mod">
          <ac:chgData name="Nikita Tanya" userId="af3b0884ef3a76bb" providerId="LiveId" clId="{1A4EE3F6-2D26-4C62-802F-DCE86FCF08D3}" dt="2024-08-20T02:37:26.665" v="5167" actId="1076"/>
          <ac:spMkLst>
            <pc:docMk/>
            <pc:sldMk cId="140775147" sldId="262"/>
            <ac:spMk id="53" creationId="{EA2E6D7A-A585-4528-9DBC-8D853D64209C}"/>
          </ac:spMkLst>
        </pc:spChg>
        <pc:spChg chg="mod">
          <ac:chgData name="Nikita Tanya" userId="af3b0884ef3a76bb" providerId="LiveId" clId="{1A4EE3F6-2D26-4C62-802F-DCE86FCF08D3}" dt="2024-08-20T02:37:26.665" v="5167" actId="1076"/>
          <ac:spMkLst>
            <pc:docMk/>
            <pc:sldMk cId="140775147" sldId="262"/>
            <ac:spMk id="54" creationId="{3E2016B3-1238-42D2-9E3B-EA63AB8DE9FA}"/>
          </ac:spMkLst>
        </pc:spChg>
        <pc:spChg chg="mod">
          <ac:chgData name="Nikita Tanya" userId="af3b0884ef3a76bb" providerId="LiveId" clId="{1A4EE3F6-2D26-4C62-802F-DCE86FCF08D3}" dt="2024-08-20T02:37:26.665" v="5167" actId="1076"/>
          <ac:spMkLst>
            <pc:docMk/>
            <pc:sldMk cId="140775147" sldId="262"/>
            <ac:spMk id="56" creationId="{717A0EEE-7243-44C3-B5B3-7D2AF85C9DF0}"/>
          </ac:spMkLst>
        </pc:spChg>
        <pc:spChg chg="mod">
          <ac:chgData name="Nikita Tanya" userId="af3b0884ef3a76bb" providerId="LiveId" clId="{1A4EE3F6-2D26-4C62-802F-DCE86FCF08D3}" dt="2024-08-20T02:37:26.665" v="5167" actId="1076"/>
          <ac:spMkLst>
            <pc:docMk/>
            <pc:sldMk cId="140775147" sldId="262"/>
            <ac:spMk id="57" creationId="{2BF833CF-D9B7-4288-8842-6295175F1766}"/>
          </ac:spMkLst>
        </pc:spChg>
        <pc:spChg chg="mod">
          <ac:chgData name="Nikita Tanya" userId="af3b0884ef3a76bb" providerId="LiveId" clId="{1A4EE3F6-2D26-4C62-802F-DCE86FCF08D3}" dt="2024-08-20T02:37:26.665" v="5167" actId="1076"/>
          <ac:spMkLst>
            <pc:docMk/>
            <pc:sldMk cId="140775147" sldId="262"/>
            <ac:spMk id="59" creationId="{F260AC42-CAD9-4D1A-B377-83FAF40622D2}"/>
          </ac:spMkLst>
        </pc:spChg>
        <pc:spChg chg="mod">
          <ac:chgData name="Nikita Tanya" userId="af3b0884ef3a76bb" providerId="LiveId" clId="{1A4EE3F6-2D26-4C62-802F-DCE86FCF08D3}" dt="2024-08-20T02:37:26.665" v="5167" actId="1076"/>
          <ac:spMkLst>
            <pc:docMk/>
            <pc:sldMk cId="140775147" sldId="262"/>
            <ac:spMk id="60" creationId="{DDF78094-8117-41A7-9B35-4CC7CF502810}"/>
          </ac:spMkLst>
        </pc:spChg>
        <pc:spChg chg="mod">
          <ac:chgData name="Nikita Tanya" userId="af3b0884ef3a76bb" providerId="LiveId" clId="{1A4EE3F6-2D26-4C62-802F-DCE86FCF08D3}" dt="2024-08-20T02:37:26.665" v="5167" actId="1076"/>
          <ac:spMkLst>
            <pc:docMk/>
            <pc:sldMk cId="140775147" sldId="262"/>
            <ac:spMk id="62" creationId="{0038A68E-2052-4CF2-B8D3-9ACEAE5AAE96}"/>
          </ac:spMkLst>
        </pc:spChg>
        <pc:spChg chg="mod">
          <ac:chgData name="Nikita Tanya" userId="af3b0884ef3a76bb" providerId="LiveId" clId="{1A4EE3F6-2D26-4C62-802F-DCE86FCF08D3}" dt="2024-08-20T02:37:26.665" v="5167" actId="1076"/>
          <ac:spMkLst>
            <pc:docMk/>
            <pc:sldMk cId="140775147" sldId="262"/>
            <ac:spMk id="63" creationId="{1B3A066B-C6DA-4FDE-BEA2-EE41AB09025E}"/>
          </ac:spMkLst>
        </pc:spChg>
        <pc:spChg chg="mod">
          <ac:chgData name="Nikita Tanya" userId="af3b0884ef3a76bb" providerId="LiveId" clId="{1A4EE3F6-2D26-4C62-802F-DCE86FCF08D3}" dt="2024-08-20T02:37:26.665" v="5167" actId="1076"/>
          <ac:spMkLst>
            <pc:docMk/>
            <pc:sldMk cId="140775147" sldId="262"/>
            <ac:spMk id="65" creationId="{F8FE8340-F143-4C08-A96E-C631244EC4E3}"/>
          </ac:spMkLst>
        </pc:spChg>
        <pc:spChg chg="mod">
          <ac:chgData name="Nikita Tanya" userId="af3b0884ef3a76bb" providerId="LiveId" clId="{1A4EE3F6-2D26-4C62-802F-DCE86FCF08D3}" dt="2024-08-20T02:37:26.665" v="5167" actId="1076"/>
          <ac:spMkLst>
            <pc:docMk/>
            <pc:sldMk cId="140775147" sldId="262"/>
            <ac:spMk id="66" creationId="{2B4C23AD-B526-42D5-B1FB-BBB3B0C6A5D0}"/>
          </ac:spMkLst>
        </pc:spChg>
        <pc:spChg chg="mod">
          <ac:chgData name="Nikita Tanya" userId="af3b0884ef3a76bb" providerId="LiveId" clId="{1A4EE3F6-2D26-4C62-802F-DCE86FCF08D3}" dt="2024-08-20T02:37:26.665" v="5167" actId="1076"/>
          <ac:spMkLst>
            <pc:docMk/>
            <pc:sldMk cId="140775147" sldId="262"/>
            <ac:spMk id="68" creationId="{0D483D32-A4B8-4F76-9714-02CE4757A8FF}"/>
          </ac:spMkLst>
        </pc:spChg>
        <pc:spChg chg="mod">
          <ac:chgData name="Nikita Tanya" userId="af3b0884ef3a76bb" providerId="LiveId" clId="{1A4EE3F6-2D26-4C62-802F-DCE86FCF08D3}" dt="2024-08-20T02:37:26.665" v="5167" actId="1076"/>
          <ac:spMkLst>
            <pc:docMk/>
            <pc:sldMk cId="140775147" sldId="262"/>
            <ac:spMk id="69" creationId="{BDB860C7-27AD-47A5-9339-09F74DE4A2A7}"/>
          </ac:spMkLst>
        </pc:spChg>
        <pc:spChg chg="mod">
          <ac:chgData name="Nikita Tanya" userId="af3b0884ef3a76bb" providerId="LiveId" clId="{1A4EE3F6-2D26-4C62-802F-DCE86FCF08D3}" dt="2024-08-20T02:37:26.665" v="5167" actId="1076"/>
          <ac:spMkLst>
            <pc:docMk/>
            <pc:sldMk cId="140775147" sldId="262"/>
            <ac:spMk id="71" creationId="{842F7458-0CC1-46F1-9FC7-86BC4E3A2754}"/>
          </ac:spMkLst>
        </pc:spChg>
        <pc:spChg chg="mod">
          <ac:chgData name="Nikita Tanya" userId="af3b0884ef3a76bb" providerId="LiveId" clId="{1A4EE3F6-2D26-4C62-802F-DCE86FCF08D3}" dt="2024-08-20T02:37:26.665" v="5167" actId="1076"/>
          <ac:spMkLst>
            <pc:docMk/>
            <pc:sldMk cId="140775147" sldId="262"/>
            <ac:spMk id="72" creationId="{B943DC6D-D6F7-4732-9B88-AB23187B35D8}"/>
          </ac:spMkLst>
        </pc:spChg>
        <pc:spChg chg="mod">
          <ac:chgData name="Nikita Tanya" userId="af3b0884ef3a76bb" providerId="LiveId" clId="{1A4EE3F6-2D26-4C62-802F-DCE86FCF08D3}" dt="2024-08-20T02:37:26.665" v="5167" actId="1076"/>
          <ac:spMkLst>
            <pc:docMk/>
            <pc:sldMk cId="140775147" sldId="262"/>
            <ac:spMk id="74" creationId="{09AF100D-3B02-43C5-A04F-75F2171CE810}"/>
          </ac:spMkLst>
        </pc:spChg>
        <pc:spChg chg="mod">
          <ac:chgData name="Nikita Tanya" userId="af3b0884ef3a76bb" providerId="LiveId" clId="{1A4EE3F6-2D26-4C62-802F-DCE86FCF08D3}" dt="2024-08-20T02:37:26.665" v="5167" actId="1076"/>
          <ac:spMkLst>
            <pc:docMk/>
            <pc:sldMk cId="140775147" sldId="262"/>
            <ac:spMk id="75" creationId="{F6FAF6C3-6FD1-4675-867E-596F3B6552CB}"/>
          </ac:spMkLst>
        </pc:spChg>
        <pc:spChg chg="mod">
          <ac:chgData name="Nikita Tanya" userId="af3b0884ef3a76bb" providerId="LiveId" clId="{1A4EE3F6-2D26-4C62-802F-DCE86FCF08D3}" dt="2024-08-20T02:37:26.665" v="5167" actId="1076"/>
          <ac:spMkLst>
            <pc:docMk/>
            <pc:sldMk cId="140775147" sldId="262"/>
            <ac:spMk id="87" creationId="{0AB84D52-0059-4A60-B492-2E7E910EA771}"/>
          </ac:spMkLst>
        </pc:spChg>
        <pc:spChg chg="mod">
          <ac:chgData name="Nikita Tanya" userId="af3b0884ef3a76bb" providerId="LiveId" clId="{1A4EE3F6-2D26-4C62-802F-DCE86FCF08D3}" dt="2024-08-20T02:37:26.665" v="5167" actId="1076"/>
          <ac:spMkLst>
            <pc:docMk/>
            <pc:sldMk cId="140775147" sldId="262"/>
            <ac:spMk id="88" creationId="{FC23032B-57A1-49BD-B4CB-45B07CF8C476}"/>
          </ac:spMkLst>
        </pc:spChg>
        <pc:spChg chg="mod">
          <ac:chgData name="Nikita Tanya" userId="af3b0884ef3a76bb" providerId="LiveId" clId="{1A4EE3F6-2D26-4C62-802F-DCE86FCF08D3}" dt="2024-08-20T02:37:26.665" v="5167" actId="1076"/>
          <ac:spMkLst>
            <pc:docMk/>
            <pc:sldMk cId="140775147" sldId="262"/>
            <ac:spMk id="89" creationId="{5E458340-33C8-4299-B819-8045759E7817}"/>
          </ac:spMkLst>
        </pc:spChg>
        <pc:spChg chg="mod">
          <ac:chgData name="Nikita Tanya" userId="af3b0884ef3a76bb" providerId="LiveId" clId="{1A4EE3F6-2D26-4C62-802F-DCE86FCF08D3}" dt="2024-08-20T02:37:26.665" v="5167" actId="1076"/>
          <ac:spMkLst>
            <pc:docMk/>
            <pc:sldMk cId="140775147" sldId="262"/>
            <ac:spMk id="90" creationId="{8B0A44CD-2DB1-46F2-9D03-885E64456E9D}"/>
          </ac:spMkLst>
        </pc:spChg>
        <pc:spChg chg="mod">
          <ac:chgData name="Nikita Tanya" userId="af3b0884ef3a76bb" providerId="LiveId" clId="{1A4EE3F6-2D26-4C62-802F-DCE86FCF08D3}" dt="2024-08-20T02:37:26.665" v="5167" actId="1076"/>
          <ac:spMkLst>
            <pc:docMk/>
            <pc:sldMk cId="140775147" sldId="262"/>
            <ac:spMk id="91" creationId="{9F8B4B77-06DC-4042-B00D-925502D9B939}"/>
          </ac:spMkLst>
        </pc:spChg>
        <pc:spChg chg="mod">
          <ac:chgData name="Nikita Tanya" userId="af3b0884ef3a76bb" providerId="LiveId" clId="{1A4EE3F6-2D26-4C62-802F-DCE86FCF08D3}" dt="2024-08-20T02:37:26.665" v="5167" actId="1076"/>
          <ac:spMkLst>
            <pc:docMk/>
            <pc:sldMk cId="140775147" sldId="262"/>
            <ac:spMk id="92" creationId="{52D55A54-7103-4CDA-9F67-C5BF45F8A965}"/>
          </ac:spMkLst>
        </pc:spChg>
        <pc:spChg chg="mod">
          <ac:chgData name="Nikita Tanya" userId="af3b0884ef3a76bb" providerId="LiveId" clId="{1A4EE3F6-2D26-4C62-802F-DCE86FCF08D3}" dt="2024-08-20T02:37:26.665" v="5167" actId="1076"/>
          <ac:spMkLst>
            <pc:docMk/>
            <pc:sldMk cId="140775147" sldId="262"/>
            <ac:spMk id="93" creationId="{4B3DADA7-BCB9-4F2E-A8C1-D648C8A8ECA1}"/>
          </ac:spMkLst>
        </pc:spChg>
        <pc:spChg chg="mod">
          <ac:chgData name="Nikita Tanya" userId="af3b0884ef3a76bb" providerId="LiveId" clId="{1A4EE3F6-2D26-4C62-802F-DCE86FCF08D3}" dt="2024-08-20T02:37:26.665" v="5167" actId="1076"/>
          <ac:spMkLst>
            <pc:docMk/>
            <pc:sldMk cId="140775147" sldId="262"/>
            <ac:spMk id="94" creationId="{373A2FB0-CB69-4317-89D1-301FB1351D00}"/>
          </ac:spMkLst>
        </pc:spChg>
        <pc:spChg chg="mod">
          <ac:chgData name="Nikita Tanya" userId="af3b0884ef3a76bb" providerId="LiveId" clId="{1A4EE3F6-2D26-4C62-802F-DCE86FCF08D3}" dt="2024-08-20T02:37:26.665" v="5167" actId="1076"/>
          <ac:spMkLst>
            <pc:docMk/>
            <pc:sldMk cId="140775147" sldId="262"/>
            <ac:spMk id="95" creationId="{93DB736A-FD44-48F8-B403-41A434526E2E}"/>
          </ac:spMkLst>
        </pc:spChg>
        <pc:spChg chg="mod">
          <ac:chgData name="Nikita Tanya" userId="af3b0884ef3a76bb" providerId="LiveId" clId="{1A4EE3F6-2D26-4C62-802F-DCE86FCF08D3}" dt="2024-08-20T02:37:26.665" v="5167" actId="1076"/>
          <ac:spMkLst>
            <pc:docMk/>
            <pc:sldMk cId="140775147" sldId="262"/>
            <ac:spMk id="96" creationId="{B0549F2A-0891-4F53-A455-54E06D58E737}"/>
          </ac:spMkLst>
        </pc:spChg>
        <pc:spChg chg="mod">
          <ac:chgData name="Nikita Tanya" userId="af3b0884ef3a76bb" providerId="LiveId" clId="{1A4EE3F6-2D26-4C62-802F-DCE86FCF08D3}" dt="2024-08-20T02:37:26.665" v="5167" actId="1076"/>
          <ac:spMkLst>
            <pc:docMk/>
            <pc:sldMk cId="140775147" sldId="262"/>
            <ac:spMk id="97" creationId="{0F4443F5-6527-4A2B-A6CD-B92C2852392D}"/>
          </ac:spMkLst>
        </pc:spChg>
        <pc:spChg chg="mod">
          <ac:chgData name="Nikita Tanya" userId="af3b0884ef3a76bb" providerId="LiveId" clId="{1A4EE3F6-2D26-4C62-802F-DCE86FCF08D3}" dt="2024-08-20T02:37:26.665" v="5167" actId="1076"/>
          <ac:spMkLst>
            <pc:docMk/>
            <pc:sldMk cId="140775147" sldId="262"/>
            <ac:spMk id="98" creationId="{4B43D785-443F-4F72-89B4-3858C501FC62}"/>
          </ac:spMkLst>
        </pc:spChg>
        <pc:spChg chg="mod">
          <ac:chgData name="Nikita Tanya" userId="af3b0884ef3a76bb" providerId="LiveId" clId="{1A4EE3F6-2D26-4C62-802F-DCE86FCF08D3}" dt="2024-08-20T02:37:26.665" v="5167" actId="1076"/>
          <ac:spMkLst>
            <pc:docMk/>
            <pc:sldMk cId="140775147" sldId="262"/>
            <ac:spMk id="99" creationId="{31956A3E-2771-413E-A157-EBF8216A659C}"/>
          </ac:spMkLst>
        </pc:spChg>
        <pc:spChg chg="mod">
          <ac:chgData name="Nikita Tanya" userId="af3b0884ef3a76bb" providerId="LiveId" clId="{1A4EE3F6-2D26-4C62-802F-DCE86FCF08D3}" dt="2024-08-20T02:37:26.665" v="5167" actId="1076"/>
          <ac:spMkLst>
            <pc:docMk/>
            <pc:sldMk cId="140775147" sldId="262"/>
            <ac:spMk id="100" creationId="{9FD2BDE0-7D57-4260-BA90-79A52365876B}"/>
          </ac:spMkLst>
        </pc:spChg>
        <pc:spChg chg="mod">
          <ac:chgData name="Nikita Tanya" userId="af3b0884ef3a76bb" providerId="LiveId" clId="{1A4EE3F6-2D26-4C62-802F-DCE86FCF08D3}" dt="2024-08-20T02:37:26.665" v="5167" actId="1076"/>
          <ac:spMkLst>
            <pc:docMk/>
            <pc:sldMk cId="140775147" sldId="262"/>
            <ac:spMk id="101" creationId="{FF46E9CB-B554-4301-8DF4-73EFF9AD78A0}"/>
          </ac:spMkLst>
        </pc:spChg>
        <pc:spChg chg="mod">
          <ac:chgData name="Nikita Tanya" userId="af3b0884ef3a76bb" providerId="LiveId" clId="{1A4EE3F6-2D26-4C62-802F-DCE86FCF08D3}" dt="2024-08-20T02:37:26.665" v="5167" actId="1076"/>
          <ac:spMkLst>
            <pc:docMk/>
            <pc:sldMk cId="140775147" sldId="262"/>
            <ac:spMk id="102" creationId="{C968827B-DE9D-479B-92A2-00556845063A}"/>
          </ac:spMkLst>
        </pc:spChg>
        <pc:spChg chg="mod">
          <ac:chgData name="Nikita Tanya" userId="af3b0884ef3a76bb" providerId="LiveId" clId="{1A4EE3F6-2D26-4C62-802F-DCE86FCF08D3}" dt="2024-08-20T02:37:26.665" v="5167" actId="1076"/>
          <ac:spMkLst>
            <pc:docMk/>
            <pc:sldMk cId="140775147" sldId="262"/>
            <ac:spMk id="103" creationId="{337E5B85-BEE6-45EF-B5B7-94A7EFA3019C}"/>
          </ac:spMkLst>
        </pc:spChg>
        <pc:spChg chg="mod">
          <ac:chgData name="Nikita Tanya" userId="af3b0884ef3a76bb" providerId="LiveId" clId="{1A4EE3F6-2D26-4C62-802F-DCE86FCF08D3}" dt="2024-08-20T02:37:26.665" v="5167" actId="1076"/>
          <ac:spMkLst>
            <pc:docMk/>
            <pc:sldMk cId="140775147" sldId="262"/>
            <ac:spMk id="104" creationId="{1DFFB19F-0DA6-4EAF-B017-E6295A454FAF}"/>
          </ac:spMkLst>
        </pc:spChg>
        <pc:spChg chg="mod">
          <ac:chgData name="Nikita Tanya" userId="af3b0884ef3a76bb" providerId="LiveId" clId="{1A4EE3F6-2D26-4C62-802F-DCE86FCF08D3}" dt="2024-08-20T02:37:26.665" v="5167" actId="1076"/>
          <ac:spMkLst>
            <pc:docMk/>
            <pc:sldMk cId="140775147" sldId="262"/>
            <ac:spMk id="105" creationId="{2785BA74-D166-4FF6-97C6-15E06EA9AFB1}"/>
          </ac:spMkLst>
        </pc:spChg>
        <pc:spChg chg="mod">
          <ac:chgData name="Nikita Tanya" userId="af3b0884ef3a76bb" providerId="LiveId" clId="{1A4EE3F6-2D26-4C62-802F-DCE86FCF08D3}" dt="2024-08-20T02:37:26.665" v="5167" actId="1076"/>
          <ac:spMkLst>
            <pc:docMk/>
            <pc:sldMk cId="140775147" sldId="262"/>
            <ac:spMk id="106" creationId="{20C6EF87-9E51-43B7-B2E5-D53ABB6D0844}"/>
          </ac:spMkLst>
        </pc:spChg>
        <pc:spChg chg="mod">
          <ac:chgData name="Nikita Tanya" userId="af3b0884ef3a76bb" providerId="LiveId" clId="{1A4EE3F6-2D26-4C62-802F-DCE86FCF08D3}" dt="2024-08-20T02:37:26.665" v="5167" actId="1076"/>
          <ac:spMkLst>
            <pc:docMk/>
            <pc:sldMk cId="140775147" sldId="262"/>
            <ac:spMk id="118" creationId="{7DD44F38-95DC-4476-9041-1D3256640976}"/>
          </ac:spMkLst>
        </pc:spChg>
        <pc:spChg chg="mod">
          <ac:chgData name="Nikita Tanya" userId="af3b0884ef3a76bb" providerId="LiveId" clId="{1A4EE3F6-2D26-4C62-802F-DCE86FCF08D3}" dt="2024-08-20T02:37:26.665" v="5167" actId="1076"/>
          <ac:spMkLst>
            <pc:docMk/>
            <pc:sldMk cId="140775147" sldId="262"/>
            <ac:spMk id="119" creationId="{DD07D6CB-1984-4815-9F55-FF78EAEAED47}"/>
          </ac:spMkLst>
        </pc:spChg>
        <pc:spChg chg="mod">
          <ac:chgData name="Nikita Tanya" userId="af3b0884ef3a76bb" providerId="LiveId" clId="{1A4EE3F6-2D26-4C62-802F-DCE86FCF08D3}" dt="2024-08-20T02:37:26.665" v="5167" actId="1076"/>
          <ac:spMkLst>
            <pc:docMk/>
            <pc:sldMk cId="140775147" sldId="262"/>
            <ac:spMk id="120" creationId="{5FF50150-E68E-4FBD-9FB3-1D30CE80CE0A}"/>
          </ac:spMkLst>
        </pc:spChg>
        <pc:spChg chg="mod">
          <ac:chgData name="Nikita Tanya" userId="af3b0884ef3a76bb" providerId="LiveId" clId="{1A4EE3F6-2D26-4C62-802F-DCE86FCF08D3}" dt="2024-08-20T02:37:26.665" v="5167" actId="1076"/>
          <ac:spMkLst>
            <pc:docMk/>
            <pc:sldMk cId="140775147" sldId="262"/>
            <ac:spMk id="121" creationId="{59E71405-38CA-473F-8649-C0700C5F5485}"/>
          </ac:spMkLst>
        </pc:spChg>
        <pc:spChg chg="mod">
          <ac:chgData name="Nikita Tanya" userId="af3b0884ef3a76bb" providerId="LiveId" clId="{1A4EE3F6-2D26-4C62-802F-DCE86FCF08D3}" dt="2024-08-20T02:37:26.665" v="5167" actId="1076"/>
          <ac:spMkLst>
            <pc:docMk/>
            <pc:sldMk cId="140775147" sldId="262"/>
            <ac:spMk id="122" creationId="{4A448E7F-5CC2-4E5F-9124-D4BCDC45FE49}"/>
          </ac:spMkLst>
        </pc:spChg>
        <pc:spChg chg="mod">
          <ac:chgData name="Nikita Tanya" userId="af3b0884ef3a76bb" providerId="LiveId" clId="{1A4EE3F6-2D26-4C62-802F-DCE86FCF08D3}" dt="2024-08-20T02:37:26.665" v="5167" actId="1076"/>
          <ac:spMkLst>
            <pc:docMk/>
            <pc:sldMk cId="140775147" sldId="262"/>
            <ac:spMk id="123" creationId="{43BC59B7-2314-4E8F-96DB-4EEA1B0B237A}"/>
          </ac:spMkLst>
        </pc:spChg>
        <pc:spChg chg="mod">
          <ac:chgData name="Nikita Tanya" userId="af3b0884ef3a76bb" providerId="LiveId" clId="{1A4EE3F6-2D26-4C62-802F-DCE86FCF08D3}" dt="2024-08-20T02:37:26.665" v="5167" actId="1076"/>
          <ac:spMkLst>
            <pc:docMk/>
            <pc:sldMk cId="140775147" sldId="262"/>
            <ac:spMk id="124" creationId="{E2529654-5533-434D-8B04-70DDD2FD9C9C}"/>
          </ac:spMkLst>
        </pc:spChg>
        <pc:spChg chg="mod">
          <ac:chgData name="Nikita Tanya" userId="af3b0884ef3a76bb" providerId="LiveId" clId="{1A4EE3F6-2D26-4C62-802F-DCE86FCF08D3}" dt="2024-08-20T02:37:26.665" v="5167" actId="1076"/>
          <ac:spMkLst>
            <pc:docMk/>
            <pc:sldMk cId="140775147" sldId="262"/>
            <ac:spMk id="125" creationId="{342B65F4-34B0-4A15-A813-63ED93FE9B0D}"/>
          </ac:spMkLst>
        </pc:spChg>
        <pc:spChg chg="mod">
          <ac:chgData name="Nikita Tanya" userId="af3b0884ef3a76bb" providerId="LiveId" clId="{1A4EE3F6-2D26-4C62-802F-DCE86FCF08D3}" dt="2024-08-20T02:37:26.665" v="5167" actId="1076"/>
          <ac:spMkLst>
            <pc:docMk/>
            <pc:sldMk cId="140775147" sldId="262"/>
            <ac:spMk id="126" creationId="{83695F11-9EB8-4A74-97A3-244422611477}"/>
          </ac:spMkLst>
        </pc:spChg>
        <pc:spChg chg="mod">
          <ac:chgData name="Nikita Tanya" userId="af3b0884ef3a76bb" providerId="LiveId" clId="{1A4EE3F6-2D26-4C62-802F-DCE86FCF08D3}" dt="2024-08-20T02:37:26.665" v="5167" actId="1076"/>
          <ac:spMkLst>
            <pc:docMk/>
            <pc:sldMk cId="140775147" sldId="262"/>
            <ac:spMk id="127" creationId="{CDBAC151-A87B-4DDE-93FA-B0FC1BAFA183}"/>
          </ac:spMkLst>
        </pc:spChg>
        <pc:spChg chg="mod">
          <ac:chgData name="Nikita Tanya" userId="af3b0884ef3a76bb" providerId="LiveId" clId="{1A4EE3F6-2D26-4C62-802F-DCE86FCF08D3}" dt="2024-08-20T02:37:26.665" v="5167" actId="1076"/>
          <ac:spMkLst>
            <pc:docMk/>
            <pc:sldMk cId="140775147" sldId="262"/>
            <ac:spMk id="128" creationId="{77E8BCC6-289B-481D-AA66-B7F7FFAE045C}"/>
          </ac:spMkLst>
        </pc:spChg>
        <pc:spChg chg="mod">
          <ac:chgData name="Nikita Tanya" userId="af3b0884ef3a76bb" providerId="LiveId" clId="{1A4EE3F6-2D26-4C62-802F-DCE86FCF08D3}" dt="2024-08-20T02:37:26.665" v="5167" actId="1076"/>
          <ac:spMkLst>
            <pc:docMk/>
            <pc:sldMk cId="140775147" sldId="262"/>
            <ac:spMk id="129" creationId="{02E2126E-4A08-49EF-BE1C-CF5D4642257A}"/>
          </ac:spMkLst>
        </pc:spChg>
        <pc:spChg chg="mod">
          <ac:chgData name="Nikita Tanya" userId="af3b0884ef3a76bb" providerId="LiveId" clId="{1A4EE3F6-2D26-4C62-802F-DCE86FCF08D3}" dt="2024-08-20T02:37:26.665" v="5167" actId="1076"/>
          <ac:spMkLst>
            <pc:docMk/>
            <pc:sldMk cId="140775147" sldId="262"/>
            <ac:spMk id="130" creationId="{A591411B-6AC1-4702-B812-7FABE88FE463}"/>
          </ac:spMkLst>
        </pc:spChg>
        <pc:spChg chg="mod">
          <ac:chgData name="Nikita Tanya" userId="af3b0884ef3a76bb" providerId="LiveId" clId="{1A4EE3F6-2D26-4C62-802F-DCE86FCF08D3}" dt="2024-08-20T02:37:26.665" v="5167" actId="1076"/>
          <ac:spMkLst>
            <pc:docMk/>
            <pc:sldMk cId="140775147" sldId="262"/>
            <ac:spMk id="131" creationId="{C6F311A8-7B65-4237-8CD2-30B56CA68AAF}"/>
          </ac:spMkLst>
        </pc:spChg>
        <pc:spChg chg="mod">
          <ac:chgData name="Nikita Tanya" userId="af3b0884ef3a76bb" providerId="LiveId" clId="{1A4EE3F6-2D26-4C62-802F-DCE86FCF08D3}" dt="2024-08-20T02:37:26.665" v="5167" actId="1076"/>
          <ac:spMkLst>
            <pc:docMk/>
            <pc:sldMk cId="140775147" sldId="262"/>
            <ac:spMk id="132" creationId="{0E125062-72FE-4F40-B034-3D31C0AF5AA4}"/>
          </ac:spMkLst>
        </pc:spChg>
        <pc:spChg chg="mod">
          <ac:chgData name="Nikita Tanya" userId="af3b0884ef3a76bb" providerId="LiveId" clId="{1A4EE3F6-2D26-4C62-802F-DCE86FCF08D3}" dt="2024-08-20T02:37:26.665" v="5167" actId="1076"/>
          <ac:spMkLst>
            <pc:docMk/>
            <pc:sldMk cId="140775147" sldId="262"/>
            <ac:spMk id="133" creationId="{7C7E5969-D042-46C9-8B72-5E1B3B3442DA}"/>
          </ac:spMkLst>
        </pc:spChg>
        <pc:spChg chg="mod">
          <ac:chgData name="Nikita Tanya" userId="af3b0884ef3a76bb" providerId="LiveId" clId="{1A4EE3F6-2D26-4C62-802F-DCE86FCF08D3}" dt="2024-08-20T02:37:26.665" v="5167" actId="1076"/>
          <ac:spMkLst>
            <pc:docMk/>
            <pc:sldMk cId="140775147" sldId="262"/>
            <ac:spMk id="134" creationId="{7652450B-3F87-4E57-88FE-EA4B50DDDF6C}"/>
          </ac:spMkLst>
        </pc:spChg>
        <pc:spChg chg="mod">
          <ac:chgData name="Nikita Tanya" userId="af3b0884ef3a76bb" providerId="LiveId" clId="{1A4EE3F6-2D26-4C62-802F-DCE86FCF08D3}" dt="2024-08-20T02:37:26.665" v="5167" actId="1076"/>
          <ac:spMkLst>
            <pc:docMk/>
            <pc:sldMk cId="140775147" sldId="262"/>
            <ac:spMk id="135" creationId="{44F32179-5D42-43F8-B305-A897ED52680D}"/>
          </ac:spMkLst>
        </pc:spChg>
        <pc:spChg chg="mod">
          <ac:chgData name="Nikita Tanya" userId="af3b0884ef3a76bb" providerId="LiveId" clId="{1A4EE3F6-2D26-4C62-802F-DCE86FCF08D3}" dt="2024-08-20T02:37:26.665" v="5167" actId="1076"/>
          <ac:spMkLst>
            <pc:docMk/>
            <pc:sldMk cId="140775147" sldId="262"/>
            <ac:spMk id="136" creationId="{31F9DC8F-FF5A-45A1-8D35-9BF454B788B5}"/>
          </ac:spMkLst>
        </pc:spChg>
        <pc:spChg chg="mod">
          <ac:chgData name="Nikita Tanya" userId="af3b0884ef3a76bb" providerId="LiveId" clId="{1A4EE3F6-2D26-4C62-802F-DCE86FCF08D3}" dt="2024-08-20T02:37:26.665" v="5167" actId="1076"/>
          <ac:spMkLst>
            <pc:docMk/>
            <pc:sldMk cId="140775147" sldId="262"/>
            <ac:spMk id="137" creationId="{A7DD14F2-EDA7-4460-91D5-9D89956C33B9}"/>
          </ac:spMkLst>
        </pc:spChg>
        <pc:spChg chg="mod">
          <ac:chgData name="Nikita Tanya" userId="af3b0884ef3a76bb" providerId="LiveId" clId="{1A4EE3F6-2D26-4C62-802F-DCE86FCF08D3}" dt="2024-08-28T17:09:34.416" v="18552" actId="14100"/>
          <ac:spMkLst>
            <pc:docMk/>
            <pc:sldMk cId="140775147" sldId="262"/>
            <ac:spMk id="138" creationId="{012B5CF6-F3B0-4A9A-AB3D-0DCFDC2E8277}"/>
          </ac:spMkLst>
        </pc:spChg>
        <pc:spChg chg="del">
          <ac:chgData name="Nikita Tanya" userId="af3b0884ef3a76bb" providerId="LiveId" clId="{1A4EE3F6-2D26-4C62-802F-DCE86FCF08D3}" dt="2024-08-20T02:36:47.627" v="5164" actId="478"/>
          <ac:spMkLst>
            <pc:docMk/>
            <pc:sldMk cId="140775147" sldId="262"/>
            <ac:spMk id="145" creationId="{A47DBF62-721A-4FB1-AD0A-811040ED7805}"/>
          </ac:spMkLst>
        </pc:spChg>
        <pc:grpChg chg="del mod">
          <ac:chgData name="Nikita Tanya" userId="af3b0884ef3a76bb" providerId="LiveId" clId="{1A4EE3F6-2D26-4C62-802F-DCE86FCF08D3}" dt="2024-08-22T18:18:16.731" v="11160" actId="478"/>
          <ac:grpSpMkLst>
            <pc:docMk/>
            <pc:sldMk cId="140775147" sldId="262"/>
            <ac:grpSpMk id="46" creationId="{599366DF-55F9-4DAD-B4AA-19F758893012}"/>
          </ac:grpSpMkLst>
        </pc:grpChg>
        <pc:grpChg chg="del mod">
          <ac:chgData name="Nikita Tanya" userId="af3b0884ef3a76bb" providerId="LiveId" clId="{1A4EE3F6-2D26-4C62-802F-DCE86FCF08D3}" dt="2024-08-22T18:18:16.731" v="11160" actId="478"/>
          <ac:grpSpMkLst>
            <pc:docMk/>
            <pc:sldMk cId="140775147" sldId="262"/>
            <ac:grpSpMk id="49" creationId="{216EE5B6-604E-4E32-9786-36D540E8F489}"/>
          </ac:grpSpMkLst>
        </pc:grpChg>
        <pc:grpChg chg="del mod">
          <ac:chgData name="Nikita Tanya" userId="af3b0884ef3a76bb" providerId="LiveId" clId="{1A4EE3F6-2D26-4C62-802F-DCE86FCF08D3}" dt="2024-08-22T18:18:16.731" v="11160" actId="478"/>
          <ac:grpSpMkLst>
            <pc:docMk/>
            <pc:sldMk cId="140775147" sldId="262"/>
            <ac:grpSpMk id="52" creationId="{372E8F5E-9919-4F1F-A68E-D2914CB188A3}"/>
          </ac:grpSpMkLst>
        </pc:grpChg>
        <pc:grpChg chg="del mod">
          <ac:chgData name="Nikita Tanya" userId="af3b0884ef3a76bb" providerId="LiveId" clId="{1A4EE3F6-2D26-4C62-802F-DCE86FCF08D3}" dt="2024-08-22T18:18:16.731" v="11160" actId="478"/>
          <ac:grpSpMkLst>
            <pc:docMk/>
            <pc:sldMk cId="140775147" sldId="262"/>
            <ac:grpSpMk id="55" creationId="{7AA67257-5B1E-40FE-9D45-5FC443D2E57D}"/>
          </ac:grpSpMkLst>
        </pc:grpChg>
        <pc:grpChg chg="del mod">
          <ac:chgData name="Nikita Tanya" userId="af3b0884ef3a76bb" providerId="LiveId" clId="{1A4EE3F6-2D26-4C62-802F-DCE86FCF08D3}" dt="2024-08-22T18:18:16.731" v="11160" actId="478"/>
          <ac:grpSpMkLst>
            <pc:docMk/>
            <pc:sldMk cId="140775147" sldId="262"/>
            <ac:grpSpMk id="58" creationId="{BAF3F997-F74B-44D5-ADC7-3A6A3E8F33D4}"/>
          </ac:grpSpMkLst>
        </pc:grpChg>
        <pc:grpChg chg="del mod">
          <ac:chgData name="Nikita Tanya" userId="af3b0884ef3a76bb" providerId="LiveId" clId="{1A4EE3F6-2D26-4C62-802F-DCE86FCF08D3}" dt="2024-08-22T18:18:16.731" v="11160" actId="478"/>
          <ac:grpSpMkLst>
            <pc:docMk/>
            <pc:sldMk cId="140775147" sldId="262"/>
            <ac:grpSpMk id="61" creationId="{DFBB68F4-0F5F-426F-A4AB-882F8CE2D844}"/>
          </ac:grpSpMkLst>
        </pc:grpChg>
        <pc:grpChg chg="del mod">
          <ac:chgData name="Nikita Tanya" userId="af3b0884ef3a76bb" providerId="LiveId" clId="{1A4EE3F6-2D26-4C62-802F-DCE86FCF08D3}" dt="2024-08-22T18:18:16.731" v="11160" actId="478"/>
          <ac:grpSpMkLst>
            <pc:docMk/>
            <pc:sldMk cId="140775147" sldId="262"/>
            <ac:grpSpMk id="64" creationId="{DF84D129-FCE6-4AC4-ACE8-B7104E617F1C}"/>
          </ac:grpSpMkLst>
        </pc:grpChg>
        <pc:grpChg chg="del mod">
          <ac:chgData name="Nikita Tanya" userId="af3b0884ef3a76bb" providerId="LiveId" clId="{1A4EE3F6-2D26-4C62-802F-DCE86FCF08D3}" dt="2024-08-22T18:18:16.731" v="11160" actId="478"/>
          <ac:grpSpMkLst>
            <pc:docMk/>
            <pc:sldMk cId="140775147" sldId="262"/>
            <ac:grpSpMk id="67" creationId="{9FBD5D5C-4132-4D5A-BFD0-253BC5B17321}"/>
          </ac:grpSpMkLst>
        </pc:grpChg>
        <pc:grpChg chg="del mod">
          <ac:chgData name="Nikita Tanya" userId="af3b0884ef3a76bb" providerId="LiveId" clId="{1A4EE3F6-2D26-4C62-802F-DCE86FCF08D3}" dt="2024-08-22T18:18:16.731" v="11160" actId="478"/>
          <ac:grpSpMkLst>
            <pc:docMk/>
            <pc:sldMk cId="140775147" sldId="262"/>
            <ac:grpSpMk id="70" creationId="{1D5F139B-37E3-4135-BF09-9FC9464608F4}"/>
          </ac:grpSpMkLst>
        </pc:grpChg>
        <pc:grpChg chg="del mod">
          <ac:chgData name="Nikita Tanya" userId="af3b0884ef3a76bb" providerId="LiveId" clId="{1A4EE3F6-2D26-4C62-802F-DCE86FCF08D3}" dt="2024-08-22T18:18:16.731" v="11160" actId="478"/>
          <ac:grpSpMkLst>
            <pc:docMk/>
            <pc:sldMk cId="140775147" sldId="262"/>
            <ac:grpSpMk id="73" creationId="{3CA12D67-A5CF-4E2D-934D-F0F789A371A6}"/>
          </ac:grpSpMkLst>
        </pc:grpChg>
        <pc:grpChg chg="del mod">
          <ac:chgData name="Nikita Tanya" userId="af3b0884ef3a76bb" providerId="LiveId" clId="{1A4EE3F6-2D26-4C62-802F-DCE86FCF08D3}" dt="2024-08-22T18:18:16.731" v="11160" actId="478"/>
          <ac:grpSpMkLst>
            <pc:docMk/>
            <pc:sldMk cId="140775147" sldId="262"/>
            <ac:grpSpMk id="77" creationId="{D4175BCD-213B-40CA-9CAE-8B9ED737540C}"/>
          </ac:grpSpMkLst>
        </pc:grpChg>
        <pc:grpChg chg="del mod">
          <ac:chgData name="Nikita Tanya" userId="af3b0884ef3a76bb" providerId="LiveId" clId="{1A4EE3F6-2D26-4C62-802F-DCE86FCF08D3}" dt="2024-08-22T18:18:16.731" v="11160" actId="478"/>
          <ac:grpSpMkLst>
            <pc:docMk/>
            <pc:sldMk cId="140775147" sldId="262"/>
            <ac:grpSpMk id="78" creationId="{FE49F8B6-6642-4190-A120-D592265F22A2}"/>
          </ac:grpSpMkLst>
        </pc:grpChg>
        <pc:grpChg chg="del mod">
          <ac:chgData name="Nikita Tanya" userId="af3b0884ef3a76bb" providerId="LiveId" clId="{1A4EE3F6-2D26-4C62-802F-DCE86FCF08D3}" dt="2024-08-22T18:18:16.731" v="11160" actId="478"/>
          <ac:grpSpMkLst>
            <pc:docMk/>
            <pc:sldMk cId="140775147" sldId="262"/>
            <ac:grpSpMk id="79" creationId="{E8B12FCD-7CF6-4B62-812E-F853579B4DDB}"/>
          </ac:grpSpMkLst>
        </pc:grpChg>
        <pc:grpChg chg="del mod">
          <ac:chgData name="Nikita Tanya" userId="af3b0884ef3a76bb" providerId="LiveId" clId="{1A4EE3F6-2D26-4C62-802F-DCE86FCF08D3}" dt="2024-08-22T18:18:16.731" v="11160" actId="478"/>
          <ac:grpSpMkLst>
            <pc:docMk/>
            <pc:sldMk cId="140775147" sldId="262"/>
            <ac:grpSpMk id="80" creationId="{8323390A-1919-4FA1-B4AE-98F3EEA705CB}"/>
          </ac:grpSpMkLst>
        </pc:grpChg>
        <pc:grpChg chg="del mod">
          <ac:chgData name="Nikita Tanya" userId="af3b0884ef3a76bb" providerId="LiveId" clId="{1A4EE3F6-2D26-4C62-802F-DCE86FCF08D3}" dt="2024-08-22T18:18:16.731" v="11160" actId="478"/>
          <ac:grpSpMkLst>
            <pc:docMk/>
            <pc:sldMk cId="140775147" sldId="262"/>
            <ac:grpSpMk id="81" creationId="{AC6186F0-B018-432B-81F3-DA5CC38C35F6}"/>
          </ac:grpSpMkLst>
        </pc:grpChg>
        <pc:grpChg chg="del mod">
          <ac:chgData name="Nikita Tanya" userId="af3b0884ef3a76bb" providerId="LiveId" clId="{1A4EE3F6-2D26-4C62-802F-DCE86FCF08D3}" dt="2024-08-22T18:18:16.731" v="11160" actId="478"/>
          <ac:grpSpMkLst>
            <pc:docMk/>
            <pc:sldMk cId="140775147" sldId="262"/>
            <ac:grpSpMk id="82" creationId="{CC67F7F5-BBFC-4FE7-953C-A46DF0BABBB3}"/>
          </ac:grpSpMkLst>
        </pc:grpChg>
        <pc:grpChg chg="del mod">
          <ac:chgData name="Nikita Tanya" userId="af3b0884ef3a76bb" providerId="LiveId" clId="{1A4EE3F6-2D26-4C62-802F-DCE86FCF08D3}" dt="2024-08-22T18:18:16.731" v="11160" actId="478"/>
          <ac:grpSpMkLst>
            <pc:docMk/>
            <pc:sldMk cId="140775147" sldId="262"/>
            <ac:grpSpMk id="83" creationId="{8A37DE26-294C-4ACD-93AB-CB44DF217416}"/>
          </ac:grpSpMkLst>
        </pc:grpChg>
        <pc:grpChg chg="del mod">
          <ac:chgData name="Nikita Tanya" userId="af3b0884ef3a76bb" providerId="LiveId" clId="{1A4EE3F6-2D26-4C62-802F-DCE86FCF08D3}" dt="2024-08-22T18:18:16.731" v="11160" actId="478"/>
          <ac:grpSpMkLst>
            <pc:docMk/>
            <pc:sldMk cId="140775147" sldId="262"/>
            <ac:grpSpMk id="84" creationId="{94575471-E1B1-41F1-81EF-064A394ACBC7}"/>
          </ac:grpSpMkLst>
        </pc:grpChg>
        <pc:grpChg chg="del mod">
          <ac:chgData name="Nikita Tanya" userId="af3b0884ef3a76bb" providerId="LiveId" clId="{1A4EE3F6-2D26-4C62-802F-DCE86FCF08D3}" dt="2024-08-22T18:18:16.731" v="11160" actId="478"/>
          <ac:grpSpMkLst>
            <pc:docMk/>
            <pc:sldMk cId="140775147" sldId="262"/>
            <ac:grpSpMk id="85" creationId="{D5F3A367-28B5-4DC4-B748-8CAF2346FE68}"/>
          </ac:grpSpMkLst>
        </pc:grpChg>
        <pc:grpChg chg="del mod">
          <ac:chgData name="Nikita Tanya" userId="af3b0884ef3a76bb" providerId="LiveId" clId="{1A4EE3F6-2D26-4C62-802F-DCE86FCF08D3}" dt="2024-08-22T18:18:16.731" v="11160" actId="478"/>
          <ac:grpSpMkLst>
            <pc:docMk/>
            <pc:sldMk cId="140775147" sldId="262"/>
            <ac:grpSpMk id="86" creationId="{9E99E9FB-F408-4284-849E-9431A5AE5379}"/>
          </ac:grpSpMkLst>
        </pc:grpChg>
        <pc:grpChg chg="del mod">
          <ac:chgData name="Nikita Tanya" userId="af3b0884ef3a76bb" providerId="LiveId" clId="{1A4EE3F6-2D26-4C62-802F-DCE86FCF08D3}" dt="2024-08-22T18:18:16.731" v="11160" actId="478"/>
          <ac:grpSpMkLst>
            <pc:docMk/>
            <pc:sldMk cId="140775147" sldId="262"/>
            <ac:grpSpMk id="108" creationId="{75183E77-9E48-4D86-A8BF-4A745BE7328C}"/>
          </ac:grpSpMkLst>
        </pc:grpChg>
        <pc:grpChg chg="del mod">
          <ac:chgData name="Nikita Tanya" userId="af3b0884ef3a76bb" providerId="LiveId" clId="{1A4EE3F6-2D26-4C62-802F-DCE86FCF08D3}" dt="2024-08-22T18:18:16.731" v="11160" actId="478"/>
          <ac:grpSpMkLst>
            <pc:docMk/>
            <pc:sldMk cId="140775147" sldId="262"/>
            <ac:grpSpMk id="109" creationId="{C56976A1-A27D-4891-A563-7F22794632B6}"/>
          </ac:grpSpMkLst>
        </pc:grpChg>
        <pc:grpChg chg="del mod">
          <ac:chgData name="Nikita Tanya" userId="af3b0884ef3a76bb" providerId="LiveId" clId="{1A4EE3F6-2D26-4C62-802F-DCE86FCF08D3}" dt="2024-08-22T18:18:16.731" v="11160" actId="478"/>
          <ac:grpSpMkLst>
            <pc:docMk/>
            <pc:sldMk cId="140775147" sldId="262"/>
            <ac:grpSpMk id="110" creationId="{C34B1941-B089-496A-A655-13D0000F3F27}"/>
          </ac:grpSpMkLst>
        </pc:grpChg>
        <pc:grpChg chg="del mod">
          <ac:chgData name="Nikita Tanya" userId="af3b0884ef3a76bb" providerId="LiveId" clId="{1A4EE3F6-2D26-4C62-802F-DCE86FCF08D3}" dt="2024-08-22T18:18:16.731" v="11160" actId="478"/>
          <ac:grpSpMkLst>
            <pc:docMk/>
            <pc:sldMk cId="140775147" sldId="262"/>
            <ac:grpSpMk id="111" creationId="{21EBAA07-E141-47F7-9AC3-4FCC4033F5EA}"/>
          </ac:grpSpMkLst>
        </pc:grpChg>
        <pc:grpChg chg="del mod">
          <ac:chgData name="Nikita Tanya" userId="af3b0884ef3a76bb" providerId="LiveId" clId="{1A4EE3F6-2D26-4C62-802F-DCE86FCF08D3}" dt="2024-08-22T18:18:16.731" v="11160" actId="478"/>
          <ac:grpSpMkLst>
            <pc:docMk/>
            <pc:sldMk cId="140775147" sldId="262"/>
            <ac:grpSpMk id="112" creationId="{E977B04C-F0C3-4EB0-A5F2-08684AAEA0DD}"/>
          </ac:grpSpMkLst>
        </pc:grpChg>
        <pc:grpChg chg="del mod">
          <ac:chgData name="Nikita Tanya" userId="af3b0884ef3a76bb" providerId="LiveId" clId="{1A4EE3F6-2D26-4C62-802F-DCE86FCF08D3}" dt="2024-08-22T18:18:16.731" v="11160" actId="478"/>
          <ac:grpSpMkLst>
            <pc:docMk/>
            <pc:sldMk cId="140775147" sldId="262"/>
            <ac:grpSpMk id="113" creationId="{6261496A-807A-4D32-B034-690C165590EB}"/>
          </ac:grpSpMkLst>
        </pc:grpChg>
        <pc:grpChg chg="del mod">
          <ac:chgData name="Nikita Tanya" userId="af3b0884ef3a76bb" providerId="LiveId" clId="{1A4EE3F6-2D26-4C62-802F-DCE86FCF08D3}" dt="2024-08-22T18:18:16.731" v="11160" actId="478"/>
          <ac:grpSpMkLst>
            <pc:docMk/>
            <pc:sldMk cId="140775147" sldId="262"/>
            <ac:grpSpMk id="114" creationId="{8C2902A0-BCC1-4F77-9FAA-4D5AF02D1090}"/>
          </ac:grpSpMkLst>
        </pc:grpChg>
        <pc:grpChg chg="del mod">
          <ac:chgData name="Nikita Tanya" userId="af3b0884ef3a76bb" providerId="LiveId" clId="{1A4EE3F6-2D26-4C62-802F-DCE86FCF08D3}" dt="2024-08-22T18:18:16.731" v="11160" actId="478"/>
          <ac:grpSpMkLst>
            <pc:docMk/>
            <pc:sldMk cId="140775147" sldId="262"/>
            <ac:grpSpMk id="115" creationId="{F558746D-512C-4A01-AFD6-31BB27D352E3}"/>
          </ac:grpSpMkLst>
        </pc:grpChg>
        <pc:grpChg chg="del mod">
          <ac:chgData name="Nikita Tanya" userId="af3b0884ef3a76bb" providerId="LiveId" clId="{1A4EE3F6-2D26-4C62-802F-DCE86FCF08D3}" dt="2024-08-22T18:18:16.731" v="11160" actId="478"/>
          <ac:grpSpMkLst>
            <pc:docMk/>
            <pc:sldMk cId="140775147" sldId="262"/>
            <ac:grpSpMk id="116" creationId="{7289F142-A251-490A-AD54-468A6C94BCA2}"/>
          </ac:grpSpMkLst>
        </pc:grpChg>
        <pc:grpChg chg="del mod">
          <ac:chgData name="Nikita Tanya" userId="af3b0884ef3a76bb" providerId="LiveId" clId="{1A4EE3F6-2D26-4C62-802F-DCE86FCF08D3}" dt="2024-08-22T18:18:16.731" v="11160" actId="478"/>
          <ac:grpSpMkLst>
            <pc:docMk/>
            <pc:sldMk cId="140775147" sldId="262"/>
            <ac:grpSpMk id="117" creationId="{E90053C5-E6B3-4D78-9D20-A14B162A816E}"/>
          </ac:grpSpMkLst>
        </pc:grpChg>
        <pc:grpChg chg="del">
          <ac:chgData name="Nikita Tanya" userId="af3b0884ef3a76bb" providerId="LiveId" clId="{1A4EE3F6-2D26-4C62-802F-DCE86FCF08D3}" dt="2024-08-20T02:36:47.627" v="5164" actId="478"/>
          <ac:grpSpMkLst>
            <pc:docMk/>
            <pc:sldMk cId="140775147" sldId="262"/>
            <ac:grpSpMk id="139" creationId="{3A1417B3-5114-4EA3-95EE-CA76D37B866C}"/>
          </ac:grpSpMkLst>
        </pc:grpChg>
        <pc:graphicFrameChg chg="add del mod">
          <ac:chgData name="Nikita Tanya" userId="af3b0884ef3a76bb" providerId="LiveId" clId="{1A4EE3F6-2D26-4C62-802F-DCE86FCF08D3}" dt="2024-08-28T17:55:31.417" v="18579" actId="21"/>
          <ac:graphicFrameMkLst>
            <pc:docMk/>
            <pc:sldMk cId="140775147" sldId="262"/>
            <ac:graphicFrameMk id="5" creationId="{2B197253-5ED1-487B-A998-B4AD2B649549}"/>
          </ac:graphicFrameMkLst>
        </pc:graphicFrameChg>
        <pc:graphicFrameChg chg="add del mod ord">
          <ac:chgData name="Nikita Tanya" userId="af3b0884ef3a76bb" providerId="LiveId" clId="{1A4EE3F6-2D26-4C62-802F-DCE86FCF08D3}" dt="2024-08-28T16:58:44.642" v="18311" actId="478"/>
          <ac:graphicFrameMkLst>
            <pc:docMk/>
            <pc:sldMk cId="140775147" sldId="262"/>
            <ac:graphicFrameMk id="6" creationId="{48258636-09F1-EDA9-1BF9-431DA20A80F4}"/>
          </ac:graphicFrameMkLst>
        </pc:graphicFrameChg>
        <pc:graphicFrameChg chg="add mod modGraphic">
          <ac:chgData name="Nikita Tanya" userId="af3b0884ef3a76bb" providerId="LiveId" clId="{1A4EE3F6-2D26-4C62-802F-DCE86FCF08D3}" dt="2024-08-19T16:13:26.883" v="2687" actId="14734"/>
          <ac:graphicFrameMkLst>
            <pc:docMk/>
            <pc:sldMk cId="140775147" sldId="262"/>
            <ac:graphicFrameMk id="7" creationId="{3B867D32-DACA-4150-DE8D-F0B94DF5BAF8}"/>
          </ac:graphicFrameMkLst>
        </pc:graphicFrameChg>
        <pc:graphicFrameChg chg="add mod modGraphic">
          <ac:chgData name="Nikita Tanya" userId="af3b0884ef3a76bb" providerId="LiveId" clId="{1A4EE3F6-2D26-4C62-802F-DCE86FCF08D3}" dt="2024-08-28T17:09:23.612" v="18550" actId="14734"/>
          <ac:graphicFrameMkLst>
            <pc:docMk/>
            <pc:sldMk cId="140775147" sldId="262"/>
            <ac:graphicFrameMk id="7" creationId="{82B09D52-7505-2557-84A7-C97147F0080E}"/>
          </ac:graphicFrameMkLst>
        </pc:graphicFrameChg>
        <pc:graphicFrameChg chg="add del mod modGraphic">
          <ac:chgData name="Nikita Tanya" userId="af3b0884ef3a76bb" providerId="LiveId" clId="{1A4EE3F6-2D26-4C62-802F-DCE86FCF08D3}" dt="2024-08-22T16:05:30.284" v="10801" actId="21"/>
          <ac:graphicFrameMkLst>
            <pc:docMk/>
            <pc:sldMk cId="140775147" sldId="262"/>
            <ac:graphicFrameMk id="8" creationId="{3864C56F-27DC-67B7-B4C6-862594A15C9F}"/>
          </ac:graphicFrameMkLst>
        </pc:graphicFrameChg>
        <pc:graphicFrameChg chg="add mod">
          <ac:chgData name="Nikita Tanya" userId="af3b0884ef3a76bb" providerId="LiveId" clId="{1A4EE3F6-2D26-4C62-802F-DCE86FCF08D3}" dt="2024-08-28T17:02:43.896" v="18327"/>
          <ac:graphicFrameMkLst>
            <pc:docMk/>
            <pc:sldMk cId="140775147" sldId="262"/>
            <ac:graphicFrameMk id="9" creationId="{7705B801-4088-C2EF-2912-D4171FBF8FE5}"/>
          </ac:graphicFrameMkLst>
        </pc:graphicFrameChg>
        <pc:graphicFrameChg chg="add mod">
          <ac:chgData name="Nikita Tanya" userId="af3b0884ef3a76bb" providerId="LiveId" clId="{1A4EE3F6-2D26-4C62-802F-DCE86FCF08D3}" dt="2024-08-22T18:19:15.593" v="11164" actId="1076"/>
          <ac:graphicFrameMkLst>
            <pc:docMk/>
            <pc:sldMk cId="140775147" sldId="262"/>
            <ac:graphicFrameMk id="10" creationId="{34A19DE0-5565-EBE7-7304-C4CB6065E3B0}"/>
          </ac:graphicFrameMkLst>
        </pc:graphicFrameChg>
        <pc:graphicFrameChg chg="add mod">
          <ac:chgData name="Nikita Tanya" userId="af3b0884ef3a76bb" providerId="LiveId" clId="{1A4EE3F6-2D26-4C62-802F-DCE86FCF08D3}" dt="2024-08-22T18:19:32.056" v="11165"/>
          <ac:graphicFrameMkLst>
            <pc:docMk/>
            <pc:sldMk cId="140775147" sldId="262"/>
            <ac:graphicFrameMk id="11" creationId="{C8BE171A-740A-855C-B7CA-BD511248F549}"/>
          </ac:graphicFrameMkLst>
        </pc:graphicFrameChg>
        <pc:graphicFrameChg chg="add del mod">
          <ac:chgData name="Nikita Tanya" userId="af3b0884ef3a76bb" providerId="LiveId" clId="{1A4EE3F6-2D26-4C62-802F-DCE86FCF08D3}" dt="2024-08-28T17:56:49.324" v="18611" actId="478"/>
          <ac:graphicFrameMkLst>
            <pc:docMk/>
            <pc:sldMk cId="140775147" sldId="262"/>
            <ac:graphicFrameMk id="11" creationId="{D92031DE-A7A2-09F3-F8BE-ABD9B2396DB0}"/>
          </ac:graphicFrameMkLst>
        </pc:graphicFrameChg>
        <pc:graphicFrameChg chg="add mod modGraphic">
          <ac:chgData name="Nikita Tanya" userId="af3b0884ef3a76bb" providerId="LiveId" clId="{1A4EE3F6-2D26-4C62-802F-DCE86FCF08D3}" dt="2024-08-28T17:07:01.262" v="18459" actId="20577"/>
          <ac:graphicFrameMkLst>
            <pc:docMk/>
            <pc:sldMk cId="140775147" sldId="262"/>
            <ac:graphicFrameMk id="12" creationId="{409F77BB-6B55-AB3D-CE5D-B393AF52B104}"/>
          </ac:graphicFrameMkLst>
        </pc:graphicFrameChg>
        <pc:graphicFrameChg chg="add mod">
          <ac:chgData name="Nikita Tanya" userId="af3b0884ef3a76bb" providerId="LiveId" clId="{1A4EE3F6-2D26-4C62-802F-DCE86FCF08D3}" dt="2024-08-28T17:58:40.255" v="18640" actId="14100"/>
          <ac:graphicFrameMkLst>
            <pc:docMk/>
            <pc:sldMk cId="140775147" sldId="262"/>
            <ac:graphicFrameMk id="13" creationId="{A600EAFD-E8BB-FB07-BE43-DE2578990CDD}"/>
          </ac:graphicFrameMkLst>
        </pc:graphicFrameChg>
        <pc:graphicFrameChg chg="add del">
          <ac:chgData name="Nikita Tanya" userId="af3b0884ef3a76bb" providerId="LiveId" clId="{1A4EE3F6-2D26-4C62-802F-DCE86FCF08D3}" dt="2024-08-19T16:02:01.501" v="2615" actId="478"/>
          <ac:graphicFrameMkLst>
            <pc:docMk/>
            <pc:sldMk cId="140775147" sldId="262"/>
            <ac:graphicFrameMk id="41" creationId="{198D5520-0D79-462C-A3B1-F44A5A874706}"/>
          </ac:graphicFrameMkLst>
        </pc:graphicFrameChg>
        <pc:cxnChg chg="add mod">
          <ac:chgData name="Nikita Tanya" userId="af3b0884ef3a76bb" providerId="LiveId" clId="{1A4EE3F6-2D26-4C62-802F-DCE86FCF08D3}" dt="2024-08-28T17:08:29.945" v="18526" actId="1076"/>
          <ac:cxnSpMkLst>
            <pc:docMk/>
            <pc:sldMk cId="140775147" sldId="262"/>
            <ac:cxnSpMk id="3" creationId="{C683A880-48C9-0A64-F522-253C402E2AC4}"/>
          </ac:cxnSpMkLst>
        </pc:cxnChg>
        <pc:cxnChg chg="mod">
          <ac:chgData name="Nikita Tanya" userId="af3b0884ef3a76bb" providerId="LiveId" clId="{1A4EE3F6-2D26-4C62-802F-DCE86FCF08D3}" dt="2024-08-25T16:17:56.548" v="13526" actId="14100"/>
          <ac:cxnSpMkLst>
            <pc:docMk/>
            <pc:sldMk cId="140775147" sldId="262"/>
            <ac:cxnSpMk id="18" creationId="{20C89A7C-22CD-4EA2-8D41-03122A25549C}"/>
          </ac:cxnSpMkLst>
        </pc:cxnChg>
        <pc:cxnChg chg="del">
          <ac:chgData name="Nikita Tanya" userId="af3b0884ef3a76bb" providerId="LiveId" clId="{1A4EE3F6-2D26-4C62-802F-DCE86FCF08D3}" dt="2024-08-20T02:36:51.759" v="5165" actId="478"/>
          <ac:cxnSpMkLst>
            <pc:docMk/>
            <pc:sldMk cId="140775147" sldId="262"/>
            <ac:cxnSpMk id="43" creationId="{E812232B-830B-45D4-B2FA-6E45FE8B1F3C}"/>
          </ac:cxnSpMkLst>
        </pc:cxnChg>
        <pc:cxnChg chg="del">
          <ac:chgData name="Nikita Tanya" userId="af3b0884ef3a76bb" providerId="LiveId" clId="{1A4EE3F6-2D26-4C62-802F-DCE86FCF08D3}" dt="2024-08-20T02:36:42.637" v="5163" actId="478"/>
          <ac:cxnSpMkLst>
            <pc:docMk/>
            <pc:sldMk cId="140775147" sldId="262"/>
            <ac:cxnSpMk id="44" creationId="{4F95A916-8E19-4600-AA32-AD3EA52A5E00}"/>
          </ac:cxnSpMkLst>
        </pc:cxnChg>
      </pc:sldChg>
      <pc:sldChg chg="modSp del">
        <pc:chgData name="Nikita Tanya" userId="af3b0884ef3a76bb" providerId="LiveId" clId="{1A4EE3F6-2D26-4C62-802F-DCE86FCF08D3}" dt="2024-08-19T18:55:06.012" v="3690" actId="47"/>
        <pc:sldMkLst>
          <pc:docMk/>
          <pc:sldMk cId="100671579" sldId="263"/>
        </pc:sldMkLst>
        <pc:graphicFrameChg chg="mod">
          <ac:chgData name="Nikita Tanya" userId="af3b0884ef3a76bb" providerId="LiveId" clId="{1A4EE3F6-2D26-4C62-802F-DCE86FCF08D3}" dt="2024-08-19T16:45:31.872" v="2873"/>
          <ac:graphicFrameMkLst>
            <pc:docMk/>
            <pc:sldMk cId="100671579" sldId="263"/>
            <ac:graphicFrameMk id="10" creationId="{E66CA3D8-2C78-46B3-B39E-61C3B1570440}"/>
          </ac:graphicFrameMkLst>
        </pc:graphicFrameChg>
      </pc:sldChg>
      <pc:sldChg chg="addSp delSp modSp mod">
        <pc:chgData name="Nikita Tanya" userId="af3b0884ef3a76bb" providerId="LiveId" clId="{1A4EE3F6-2D26-4C62-802F-DCE86FCF08D3}" dt="2024-08-25T22:06:15.850" v="16716" actId="208"/>
        <pc:sldMkLst>
          <pc:docMk/>
          <pc:sldMk cId="2442960004" sldId="264"/>
        </pc:sldMkLst>
        <pc:spChg chg="del">
          <ac:chgData name="Nikita Tanya" userId="af3b0884ef3a76bb" providerId="LiveId" clId="{1A4EE3F6-2D26-4C62-802F-DCE86FCF08D3}" dt="2024-08-19T19:46:51.027" v="4618" actId="478"/>
          <ac:spMkLst>
            <pc:docMk/>
            <pc:sldMk cId="2442960004" sldId="264"/>
            <ac:spMk id="3" creationId="{5E529D36-DA44-4B35-931C-00DBA5384AB0}"/>
          </ac:spMkLst>
        </pc:spChg>
        <pc:spChg chg="add del mod">
          <ac:chgData name="Nikita Tanya" userId="af3b0884ef3a76bb" providerId="LiveId" clId="{1A4EE3F6-2D26-4C62-802F-DCE86FCF08D3}" dt="2024-08-25T17:36:37.818" v="13627" actId="21"/>
          <ac:spMkLst>
            <pc:docMk/>
            <pc:sldMk cId="2442960004" sldId="264"/>
            <ac:spMk id="3" creationId="{CF9A671B-EC81-269A-3C36-9A35CD655F80}"/>
          </ac:spMkLst>
        </pc:spChg>
        <pc:spChg chg="mod">
          <ac:chgData name="Nikita Tanya" userId="af3b0884ef3a76bb" providerId="LiveId" clId="{1A4EE3F6-2D26-4C62-802F-DCE86FCF08D3}" dt="2024-08-23T04:17:37.423" v="13381" actId="20577"/>
          <ac:spMkLst>
            <pc:docMk/>
            <pc:sldMk cId="2442960004" sldId="264"/>
            <ac:spMk id="5" creationId="{CDADA208-E23E-4B7A-8B30-503644571020}"/>
          </ac:spMkLst>
        </pc:spChg>
        <pc:spChg chg="mod">
          <ac:chgData name="Nikita Tanya" userId="af3b0884ef3a76bb" providerId="LiveId" clId="{1A4EE3F6-2D26-4C62-802F-DCE86FCF08D3}" dt="2024-08-25T17:37:17.818" v="13640" actId="1035"/>
          <ac:spMkLst>
            <pc:docMk/>
            <pc:sldMk cId="2442960004" sldId="264"/>
            <ac:spMk id="8" creationId="{DC28B74D-07D1-013C-2E73-646B8533DA22}"/>
          </ac:spMkLst>
        </pc:spChg>
        <pc:spChg chg="mod">
          <ac:chgData name="Nikita Tanya" userId="af3b0884ef3a76bb" providerId="LiveId" clId="{1A4EE3F6-2D26-4C62-802F-DCE86FCF08D3}" dt="2024-08-25T17:37:17.818" v="13640" actId="1035"/>
          <ac:spMkLst>
            <pc:docMk/>
            <pc:sldMk cId="2442960004" sldId="264"/>
            <ac:spMk id="10" creationId="{7E1950B6-9978-7224-90C9-BD38C98184B1}"/>
          </ac:spMkLst>
        </pc:spChg>
        <pc:spChg chg="mod">
          <ac:chgData name="Nikita Tanya" userId="af3b0884ef3a76bb" providerId="LiveId" clId="{1A4EE3F6-2D26-4C62-802F-DCE86FCF08D3}" dt="2024-08-25T18:16:20.726" v="14073" actId="14100"/>
          <ac:spMkLst>
            <pc:docMk/>
            <pc:sldMk cId="2442960004" sldId="264"/>
            <ac:spMk id="11" creationId="{9291974D-94F5-468A-87AC-B7EFF95696CC}"/>
          </ac:spMkLst>
        </pc:spChg>
        <pc:spChg chg="add del mod">
          <ac:chgData name="Nikita Tanya" userId="af3b0884ef3a76bb" providerId="LiveId" clId="{1A4EE3F6-2D26-4C62-802F-DCE86FCF08D3}" dt="2024-08-25T17:36:37.818" v="13627" actId="21"/>
          <ac:spMkLst>
            <pc:docMk/>
            <pc:sldMk cId="2442960004" sldId="264"/>
            <ac:spMk id="44" creationId="{4DFD7124-ADA9-4541-7BB0-E3E2F3BB7DE7}"/>
          </ac:spMkLst>
        </pc:spChg>
        <pc:spChg chg="mod">
          <ac:chgData name="Nikita Tanya" userId="af3b0884ef3a76bb" providerId="LiveId" clId="{1A4EE3F6-2D26-4C62-802F-DCE86FCF08D3}" dt="2024-08-23T06:38:42.911" v="13451" actId="20577"/>
          <ac:spMkLst>
            <pc:docMk/>
            <pc:sldMk cId="2442960004" sldId="264"/>
            <ac:spMk id="46" creationId="{0A0A31DB-DD27-4F64-AB8C-EC7887B70CFD}"/>
          </ac:spMkLst>
        </pc:spChg>
        <pc:spChg chg="mod">
          <ac:chgData name="Nikita Tanya" userId="af3b0884ef3a76bb" providerId="LiveId" clId="{1A4EE3F6-2D26-4C62-802F-DCE86FCF08D3}" dt="2024-08-25T18:28:58.209" v="14263" actId="20577"/>
          <ac:spMkLst>
            <pc:docMk/>
            <pc:sldMk cId="2442960004" sldId="264"/>
            <ac:spMk id="47" creationId="{AC6A4160-8BE0-4F42-8528-A692DB7BDCCE}"/>
          </ac:spMkLst>
        </pc:spChg>
        <pc:spChg chg="mod">
          <ac:chgData name="Nikita Tanya" userId="af3b0884ef3a76bb" providerId="LiveId" clId="{1A4EE3F6-2D26-4C62-802F-DCE86FCF08D3}" dt="2024-08-25T17:37:17.818" v="13640" actId="1035"/>
          <ac:spMkLst>
            <pc:docMk/>
            <pc:sldMk cId="2442960004" sldId="264"/>
            <ac:spMk id="50" creationId="{6B2676B5-8796-C4A4-63FE-83D4F65DC75A}"/>
          </ac:spMkLst>
        </pc:spChg>
        <pc:spChg chg="mod">
          <ac:chgData name="Nikita Tanya" userId="af3b0884ef3a76bb" providerId="LiveId" clId="{1A4EE3F6-2D26-4C62-802F-DCE86FCF08D3}" dt="2024-08-25T17:29:07.018" v="13542" actId="20577"/>
          <ac:spMkLst>
            <pc:docMk/>
            <pc:sldMk cId="2442960004" sldId="264"/>
            <ac:spMk id="51" creationId="{340BA515-E703-6BEE-D0CE-61449A7F1E79}"/>
          </ac:spMkLst>
        </pc:spChg>
        <pc:spChg chg="mod">
          <ac:chgData name="Nikita Tanya" userId="af3b0884ef3a76bb" providerId="LiveId" clId="{1A4EE3F6-2D26-4C62-802F-DCE86FCF08D3}" dt="2024-08-25T17:37:17.818" v="13640" actId="1035"/>
          <ac:spMkLst>
            <pc:docMk/>
            <pc:sldMk cId="2442960004" sldId="264"/>
            <ac:spMk id="52" creationId="{1D15BD88-B409-E7D2-F6B0-7F00CA8350CD}"/>
          </ac:spMkLst>
        </pc:spChg>
        <pc:spChg chg="mod">
          <ac:chgData name="Nikita Tanya" userId="af3b0884ef3a76bb" providerId="LiveId" clId="{1A4EE3F6-2D26-4C62-802F-DCE86FCF08D3}" dt="2024-08-25T17:29:10.229" v="13543" actId="20577"/>
          <ac:spMkLst>
            <pc:docMk/>
            <pc:sldMk cId="2442960004" sldId="264"/>
            <ac:spMk id="53" creationId="{E8EBB110-308B-16CF-E2F5-B50EB4111C68}"/>
          </ac:spMkLst>
        </pc:spChg>
        <pc:spChg chg="mod">
          <ac:chgData name="Nikita Tanya" userId="af3b0884ef3a76bb" providerId="LiveId" clId="{1A4EE3F6-2D26-4C62-802F-DCE86FCF08D3}" dt="2024-08-23T06:38:52.763" v="13468" actId="20577"/>
          <ac:spMkLst>
            <pc:docMk/>
            <pc:sldMk cId="2442960004" sldId="264"/>
            <ac:spMk id="54" creationId="{4CD3AC8B-B3EA-FFE5-3A17-821109EDB888}"/>
          </ac:spMkLst>
        </pc:spChg>
        <pc:spChg chg="add del mod">
          <ac:chgData name="Nikita Tanya" userId="af3b0884ef3a76bb" providerId="LiveId" clId="{1A4EE3F6-2D26-4C62-802F-DCE86FCF08D3}" dt="2024-08-25T17:36:37.818" v="13627" actId="21"/>
          <ac:spMkLst>
            <pc:docMk/>
            <pc:sldMk cId="2442960004" sldId="264"/>
            <ac:spMk id="59" creationId="{572DDB4D-760F-53C4-E4EF-3114A326B71C}"/>
          </ac:spMkLst>
        </pc:spChg>
        <pc:spChg chg="mod">
          <ac:chgData name="Nikita Tanya" userId="af3b0884ef3a76bb" providerId="LiveId" clId="{1A4EE3F6-2D26-4C62-802F-DCE86FCF08D3}" dt="2024-08-25T17:36:57.824" v="13631"/>
          <ac:spMkLst>
            <pc:docMk/>
            <pc:sldMk cId="2442960004" sldId="264"/>
            <ac:spMk id="60" creationId="{B2024F46-0971-2E11-855D-23A5E101A50D}"/>
          </ac:spMkLst>
        </pc:spChg>
        <pc:spChg chg="mod">
          <ac:chgData name="Nikita Tanya" userId="af3b0884ef3a76bb" providerId="LiveId" clId="{1A4EE3F6-2D26-4C62-802F-DCE86FCF08D3}" dt="2024-08-25T22:06:10.082" v="16714" actId="208"/>
          <ac:spMkLst>
            <pc:docMk/>
            <pc:sldMk cId="2442960004" sldId="264"/>
            <ac:spMk id="61" creationId="{6630196E-E38B-5D27-4794-5A73DBD1D370}"/>
          </ac:spMkLst>
        </pc:spChg>
        <pc:spChg chg="add del">
          <ac:chgData name="Nikita Tanya" userId="af3b0884ef3a76bb" providerId="LiveId" clId="{1A4EE3F6-2D26-4C62-802F-DCE86FCF08D3}" dt="2024-08-23T06:40:03.982" v="13470" actId="22"/>
          <ac:spMkLst>
            <pc:docMk/>
            <pc:sldMk cId="2442960004" sldId="264"/>
            <ac:spMk id="61" creationId="{AE6157F5-C6F7-1D1D-7423-95D7351C6F85}"/>
          </ac:spMkLst>
        </pc:spChg>
        <pc:spChg chg="add mod">
          <ac:chgData name="Nikita Tanya" userId="af3b0884ef3a76bb" providerId="LiveId" clId="{1A4EE3F6-2D26-4C62-802F-DCE86FCF08D3}" dt="2024-08-25T18:16:16.832" v="14072" actId="1076"/>
          <ac:spMkLst>
            <pc:docMk/>
            <pc:sldMk cId="2442960004" sldId="264"/>
            <ac:spMk id="62" creationId="{AE226A3D-415D-DD17-27DD-1473D760A1A6}"/>
          </ac:spMkLst>
        </pc:spChg>
        <pc:spChg chg="add mod">
          <ac:chgData name="Nikita Tanya" userId="af3b0884ef3a76bb" providerId="LiveId" clId="{1A4EE3F6-2D26-4C62-802F-DCE86FCF08D3}" dt="2024-08-25T18:16:16.832" v="14072" actId="1076"/>
          <ac:spMkLst>
            <pc:docMk/>
            <pc:sldMk cId="2442960004" sldId="264"/>
            <ac:spMk id="63" creationId="{0C8073DE-9625-F9DF-02D8-73B119C75359}"/>
          </ac:spMkLst>
        </pc:spChg>
        <pc:spChg chg="add mod">
          <ac:chgData name="Nikita Tanya" userId="af3b0884ef3a76bb" providerId="LiveId" clId="{1A4EE3F6-2D26-4C62-802F-DCE86FCF08D3}" dt="2024-08-25T18:16:16.832" v="14072" actId="1076"/>
          <ac:spMkLst>
            <pc:docMk/>
            <pc:sldMk cId="2442960004" sldId="264"/>
            <ac:spMk id="64" creationId="{992F075E-848C-EBCD-F768-B34A057A39A1}"/>
          </ac:spMkLst>
        </pc:spChg>
        <pc:spChg chg="add mod">
          <ac:chgData name="Nikita Tanya" userId="af3b0884ef3a76bb" providerId="LiveId" clId="{1A4EE3F6-2D26-4C62-802F-DCE86FCF08D3}" dt="2024-08-25T18:16:16.832" v="14072" actId="1076"/>
          <ac:spMkLst>
            <pc:docMk/>
            <pc:sldMk cId="2442960004" sldId="264"/>
            <ac:spMk id="65" creationId="{27D07D2D-7A40-FCB5-7102-BEE62E5B1730}"/>
          </ac:spMkLst>
        </pc:spChg>
        <pc:spChg chg="add mod">
          <ac:chgData name="Nikita Tanya" userId="af3b0884ef3a76bb" providerId="LiveId" clId="{1A4EE3F6-2D26-4C62-802F-DCE86FCF08D3}" dt="2024-08-25T18:16:16.832" v="14072" actId="1076"/>
          <ac:spMkLst>
            <pc:docMk/>
            <pc:sldMk cId="2442960004" sldId="264"/>
            <ac:spMk id="66" creationId="{6F0A5703-7882-C45C-6056-BE03BA1BA62D}"/>
          </ac:spMkLst>
        </pc:spChg>
        <pc:spChg chg="add mod">
          <ac:chgData name="Nikita Tanya" userId="af3b0884ef3a76bb" providerId="LiveId" clId="{1A4EE3F6-2D26-4C62-802F-DCE86FCF08D3}" dt="2024-08-25T18:38:45.634" v="14279" actId="20577"/>
          <ac:spMkLst>
            <pc:docMk/>
            <pc:sldMk cId="2442960004" sldId="264"/>
            <ac:spMk id="67" creationId="{648EA460-3496-5C5E-D90E-EF2788C7C32B}"/>
          </ac:spMkLst>
        </pc:spChg>
        <pc:spChg chg="add mod">
          <ac:chgData name="Nikita Tanya" userId="af3b0884ef3a76bb" providerId="LiveId" clId="{1A4EE3F6-2D26-4C62-802F-DCE86FCF08D3}" dt="2024-08-25T18:16:16.832" v="14072" actId="1076"/>
          <ac:spMkLst>
            <pc:docMk/>
            <pc:sldMk cId="2442960004" sldId="264"/>
            <ac:spMk id="68" creationId="{006EE0B8-EB6F-A36A-6610-FFD10D67F745}"/>
          </ac:spMkLst>
        </pc:spChg>
        <pc:spChg chg="add mod">
          <ac:chgData name="Nikita Tanya" userId="af3b0884ef3a76bb" providerId="LiveId" clId="{1A4EE3F6-2D26-4C62-802F-DCE86FCF08D3}" dt="2024-08-25T18:38:52.424" v="14283" actId="14100"/>
          <ac:spMkLst>
            <pc:docMk/>
            <pc:sldMk cId="2442960004" sldId="264"/>
            <ac:spMk id="69" creationId="{89E0981C-DBA9-7A83-FD56-90BBCCA9F891}"/>
          </ac:spMkLst>
        </pc:spChg>
        <pc:spChg chg="add mod">
          <ac:chgData name="Nikita Tanya" userId="af3b0884ef3a76bb" providerId="LiveId" clId="{1A4EE3F6-2D26-4C62-802F-DCE86FCF08D3}" dt="2024-08-25T18:15:56.142" v="14069"/>
          <ac:spMkLst>
            <pc:docMk/>
            <pc:sldMk cId="2442960004" sldId="264"/>
            <ac:spMk id="70" creationId="{C98C02B3-B192-4C19-95D4-A5FA419DA95D}"/>
          </ac:spMkLst>
        </pc:spChg>
        <pc:spChg chg="add mod">
          <ac:chgData name="Nikita Tanya" userId="af3b0884ef3a76bb" providerId="LiveId" clId="{1A4EE3F6-2D26-4C62-802F-DCE86FCF08D3}" dt="2024-08-25T18:15:56.142" v="14069"/>
          <ac:spMkLst>
            <pc:docMk/>
            <pc:sldMk cId="2442960004" sldId="264"/>
            <ac:spMk id="71" creationId="{7917D667-8C6B-4BE2-89A8-EE34784ECF48}"/>
          </ac:spMkLst>
        </pc:spChg>
        <pc:spChg chg="add mod">
          <ac:chgData name="Nikita Tanya" userId="af3b0884ef3a76bb" providerId="LiveId" clId="{1A4EE3F6-2D26-4C62-802F-DCE86FCF08D3}" dt="2024-08-25T18:15:56.142" v="14069"/>
          <ac:spMkLst>
            <pc:docMk/>
            <pc:sldMk cId="2442960004" sldId="264"/>
            <ac:spMk id="72" creationId="{70D38E9A-94A7-447A-89C1-EB62E888BD09}"/>
          </ac:spMkLst>
        </pc:spChg>
        <pc:spChg chg="add mod">
          <ac:chgData name="Nikita Tanya" userId="af3b0884ef3a76bb" providerId="LiveId" clId="{1A4EE3F6-2D26-4C62-802F-DCE86FCF08D3}" dt="2024-08-25T18:15:56.142" v="14069"/>
          <ac:spMkLst>
            <pc:docMk/>
            <pc:sldMk cId="2442960004" sldId="264"/>
            <ac:spMk id="74" creationId="{CF9A671B-EC81-269A-3C36-9A35CD655F80}"/>
          </ac:spMkLst>
        </pc:spChg>
        <pc:spChg chg="add mod">
          <ac:chgData name="Nikita Tanya" userId="af3b0884ef3a76bb" providerId="LiveId" clId="{1A4EE3F6-2D26-4C62-802F-DCE86FCF08D3}" dt="2024-08-25T18:15:56.142" v="14069"/>
          <ac:spMkLst>
            <pc:docMk/>
            <pc:sldMk cId="2442960004" sldId="264"/>
            <ac:spMk id="76" creationId="{4DFD7124-ADA9-4541-7BB0-E3E2F3BB7DE7}"/>
          </ac:spMkLst>
        </pc:spChg>
        <pc:spChg chg="add mod">
          <ac:chgData name="Nikita Tanya" userId="af3b0884ef3a76bb" providerId="LiveId" clId="{1A4EE3F6-2D26-4C62-802F-DCE86FCF08D3}" dt="2024-08-25T18:20:31.635" v="14188" actId="20577"/>
          <ac:spMkLst>
            <pc:docMk/>
            <pc:sldMk cId="2442960004" sldId="264"/>
            <ac:spMk id="78" creationId="{572DDB4D-760F-53C4-E4EF-3114A326B71C}"/>
          </ac:spMkLst>
        </pc:spChg>
        <pc:spChg chg="del mod">
          <ac:chgData name="Nikita Tanya" userId="af3b0884ef3a76bb" providerId="LiveId" clId="{1A4EE3F6-2D26-4C62-802F-DCE86FCF08D3}" dt="2024-08-25T18:15:40.187" v="14065" actId="21"/>
          <ac:spMkLst>
            <pc:docMk/>
            <pc:sldMk cId="2442960004" sldId="264"/>
            <ac:spMk id="87" creationId="{BF061177-3A0B-4D94-95FF-46770B8B2E9B}"/>
          </ac:spMkLst>
        </pc:spChg>
        <pc:spChg chg="del mod">
          <ac:chgData name="Nikita Tanya" userId="af3b0884ef3a76bb" providerId="LiveId" clId="{1A4EE3F6-2D26-4C62-802F-DCE86FCF08D3}" dt="2024-08-25T18:15:40.187" v="14065" actId="21"/>
          <ac:spMkLst>
            <pc:docMk/>
            <pc:sldMk cId="2442960004" sldId="264"/>
            <ac:spMk id="88" creationId="{C441B089-8C78-493A-B640-E4942D9BE68E}"/>
          </ac:spMkLst>
        </pc:spChg>
        <pc:spChg chg="del mod">
          <ac:chgData name="Nikita Tanya" userId="af3b0884ef3a76bb" providerId="LiveId" clId="{1A4EE3F6-2D26-4C62-802F-DCE86FCF08D3}" dt="2024-08-25T18:15:40.187" v="14065" actId="21"/>
          <ac:spMkLst>
            <pc:docMk/>
            <pc:sldMk cId="2442960004" sldId="264"/>
            <ac:spMk id="89" creationId="{1710653A-F5C8-47DE-8D3E-A0B5438ED781}"/>
          </ac:spMkLst>
        </pc:spChg>
        <pc:spChg chg="del mod">
          <ac:chgData name="Nikita Tanya" userId="af3b0884ef3a76bb" providerId="LiveId" clId="{1A4EE3F6-2D26-4C62-802F-DCE86FCF08D3}" dt="2024-08-25T18:15:40.187" v="14065" actId="21"/>
          <ac:spMkLst>
            <pc:docMk/>
            <pc:sldMk cId="2442960004" sldId="264"/>
            <ac:spMk id="95" creationId="{8D0359B6-238F-4B5E-B1A4-229F370E96D7}"/>
          </ac:spMkLst>
        </pc:spChg>
        <pc:spChg chg="del mod">
          <ac:chgData name="Nikita Tanya" userId="af3b0884ef3a76bb" providerId="LiveId" clId="{1A4EE3F6-2D26-4C62-802F-DCE86FCF08D3}" dt="2024-08-25T18:15:40.187" v="14065" actId="21"/>
          <ac:spMkLst>
            <pc:docMk/>
            <pc:sldMk cId="2442960004" sldId="264"/>
            <ac:spMk id="96" creationId="{C14F284B-6377-4804-9C82-CA1083F54D5A}"/>
          </ac:spMkLst>
        </pc:spChg>
        <pc:spChg chg="del mod">
          <ac:chgData name="Nikita Tanya" userId="af3b0884ef3a76bb" providerId="LiveId" clId="{1A4EE3F6-2D26-4C62-802F-DCE86FCF08D3}" dt="2024-08-25T18:15:40.187" v="14065" actId="21"/>
          <ac:spMkLst>
            <pc:docMk/>
            <pc:sldMk cId="2442960004" sldId="264"/>
            <ac:spMk id="97" creationId="{64E23882-97E3-4B34-BBE0-6959274930AF}"/>
          </ac:spMkLst>
        </pc:spChg>
        <pc:spChg chg="del mod">
          <ac:chgData name="Nikita Tanya" userId="af3b0884ef3a76bb" providerId="LiveId" clId="{1A4EE3F6-2D26-4C62-802F-DCE86FCF08D3}" dt="2024-08-25T18:15:40.187" v="14065" actId="21"/>
          <ac:spMkLst>
            <pc:docMk/>
            <pc:sldMk cId="2442960004" sldId="264"/>
            <ac:spMk id="98" creationId="{576948FB-CC34-4B03-88DC-8401A5A57F4D}"/>
          </ac:spMkLst>
        </pc:spChg>
        <pc:spChg chg="del mod">
          <ac:chgData name="Nikita Tanya" userId="af3b0884ef3a76bb" providerId="LiveId" clId="{1A4EE3F6-2D26-4C62-802F-DCE86FCF08D3}" dt="2024-08-25T18:15:40.187" v="14065" actId="21"/>
          <ac:spMkLst>
            <pc:docMk/>
            <pc:sldMk cId="2442960004" sldId="264"/>
            <ac:spMk id="99" creationId="{7A6E0B43-CBC1-4B75-A350-E61BB761761E}"/>
          </ac:spMkLst>
        </pc:spChg>
        <pc:spChg chg="del mod">
          <ac:chgData name="Nikita Tanya" userId="af3b0884ef3a76bb" providerId="LiveId" clId="{1A4EE3F6-2D26-4C62-802F-DCE86FCF08D3}" dt="2024-08-25T18:15:40.187" v="14065" actId="21"/>
          <ac:spMkLst>
            <pc:docMk/>
            <pc:sldMk cId="2442960004" sldId="264"/>
            <ac:spMk id="100" creationId="{C4B4557E-2EE3-41E0-8A59-E60F50BDB6EC}"/>
          </ac:spMkLst>
        </pc:spChg>
        <pc:spChg chg="mod">
          <ac:chgData name="Nikita Tanya" userId="af3b0884ef3a76bb" providerId="LiveId" clId="{1A4EE3F6-2D26-4C62-802F-DCE86FCF08D3}" dt="2024-08-25T17:41:01.586" v="13682" actId="1076"/>
          <ac:spMkLst>
            <pc:docMk/>
            <pc:sldMk cId="2442960004" sldId="264"/>
            <ac:spMk id="102" creationId="{D0CE91C6-2C66-47F1-A984-605FA356B2E9}"/>
          </ac:spMkLst>
        </pc:spChg>
        <pc:spChg chg="mod">
          <ac:chgData name="Nikita Tanya" userId="af3b0884ef3a76bb" providerId="LiveId" clId="{1A4EE3F6-2D26-4C62-802F-DCE86FCF08D3}" dt="2024-08-25T17:41:01.586" v="13682" actId="1076"/>
          <ac:spMkLst>
            <pc:docMk/>
            <pc:sldMk cId="2442960004" sldId="264"/>
            <ac:spMk id="103" creationId="{30899386-DA20-45F7-9F80-B28EF46BC13F}"/>
          </ac:spMkLst>
        </pc:spChg>
        <pc:spChg chg="mod">
          <ac:chgData name="Nikita Tanya" userId="af3b0884ef3a76bb" providerId="LiveId" clId="{1A4EE3F6-2D26-4C62-802F-DCE86FCF08D3}" dt="2024-08-25T17:41:01.586" v="13682" actId="1076"/>
          <ac:spMkLst>
            <pc:docMk/>
            <pc:sldMk cId="2442960004" sldId="264"/>
            <ac:spMk id="104" creationId="{834CEF6D-25BC-4467-90F0-FCB8E616CC0C}"/>
          </ac:spMkLst>
        </pc:spChg>
        <pc:spChg chg="mod">
          <ac:chgData name="Nikita Tanya" userId="af3b0884ef3a76bb" providerId="LiveId" clId="{1A4EE3F6-2D26-4C62-802F-DCE86FCF08D3}" dt="2024-08-25T17:41:01.586" v="13682" actId="1076"/>
          <ac:spMkLst>
            <pc:docMk/>
            <pc:sldMk cId="2442960004" sldId="264"/>
            <ac:spMk id="105" creationId="{5A07BE7D-17A5-48AF-BBAE-2F8EDCE81936}"/>
          </ac:spMkLst>
        </pc:spChg>
        <pc:spChg chg="mod">
          <ac:chgData name="Nikita Tanya" userId="af3b0884ef3a76bb" providerId="LiveId" clId="{1A4EE3F6-2D26-4C62-802F-DCE86FCF08D3}" dt="2024-08-25T17:41:01.586" v="13682" actId="1076"/>
          <ac:spMkLst>
            <pc:docMk/>
            <pc:sldMk cId="2442960004" sldId="264"/>
            <ac:spMk id="106" creationId="{ABCE1F96-72C3-41F5-9324-133CEA8B5287}"/>
          </ac:spMkLst>
        </pc:spChg>
        <pc:spChg chg="mod">
          <ac:chgData name="Nikita Tanya" userId="af3b0884ef3a76bb" providerId="LiveId" clId="{1A4EE3F6-2D26-4C62-802F-DCE86FCF08D3}" dt="2024-08-25T17:41:01.586" v="13682" actId="1076"/>
          <ac:spMkLst>
            <pc:docMk/>
            <pc:sldMk cId="2442960004" sldId="264"/>
            <ac:spMk id="107" creationId="{F30470D5-34E0-4759-9B13-ECD38D2073EB}"/>
          </ac:spMkLst>
        </pc:spChg>
        <pc:spChg chg="mod">
          <ac:chgData name="Nikita Tanya" userId="af3b0884ef3a76bb" providerId="LiveId" clId="{1A4EE3F6-2D26-4C62-802F-DCE86FCF08D3}" dt="2024-08-25T17:41:01.586" v="13682" actId="1076"/>
          <ac:spMkLst>
            <pc:docMk/>
            <pc:sldMk cId="2442960004" sldId="264"/>
            <ac:spMk id="108" creationId="{25219C16-596F-4188-8E6E-1C56615455E7}"/>
          </ac:spMkLst>
        </pc:spChg>
        <pc:spChg chg="mod">
          <ac:chgData name="Nikita Tanya" userId="af3b0884ef3a76bb" providerId="LiveId" clId="{1A4EE3F6-2D26-4C62-802F-DCE86FCF08D3}" dt="2024-08-25T17:41:01.586" v="13682" actId="1076"/>
          <ac:spMkLst>
            <pc:docMk/>
            <pc:sldMk cId="2442960004" sldId="264"/>
            <ac:spMk id="109" creationId="{DC624ED0-73A8-494E-A006-0DBAE587923F}"/>
          </ac:spMkLst>
        </pc:spChg>
        <pc:spChg chg="mod">
          <ac:chgData name="Nikita Tanya" userId="af3b0884ef3a76bb" providerId="LiveId" clId="{1A4EE3F6-2D26-4C62-802F-DCE86FCF08D3}" dt="2024-08-25T17:41:01.586" v="13682" actId="1076"/>
          <ac:spMkLst>
            <pc:docMk/>
            <pc:sldMk cId="2442960004" sldId="264"/>
            <ac:spMk id="110" creationId="{669F6E53-A695-4E1F-AB85-A34FE43DBF03}"/>
          </ac:spMkLst>
        </pc:spChg>
        <pc:spChg chg="mod">
          <ac:chgData name="Nikita Tanya" userId="af3b0884ef3a76bb" providerId="LiveId" clId="{1A4EE3F6-2D26-4C62-802F-DCE86FCF08D3}" dt="2024-08-25T17:41:01.586" v="13682" actId="1076"/>
          <ac:spMkLst>
            <pc:docMk/>
            <pc:sldMk cId="2442960004" sldId="264"/>
            <ac:spMk id="111" creationId="{C17D0782-16A5-4FE1-8F4B-BD0C1111CCA4}"/>
          </ac:spMkLst>
        </pc:spChg>
        <pc:spChg chg="mod">
          <ac:chgData name="Nikita Tanya" userId="af3b0884ef3a76bb" providerId="LiveId" clId="{1A4EE3F6-2D26-4C62-802F-DCE86FCF08D3}" dt="2024-08-25T17:41:01.586" v="13682" actId="1076"/>
          <ac:spMkLst>
            <pc:docMk/>
            <pc:sldMk cId="2442960004" sldId="264"/>
            <ac:spMk id="112" creationId="{272E8601-9310-490D-94F6-63CEEB8F7A15}"/>
          </ac:spMkLst>
        </pc:spChg>
        <pc:spChg chg="mod">
          <ac:chgData name="Nikita Tanya" userId="af3b0884ef3a76bb" providerId="LiveId" clId="{1A4EE3F6-2D26-4C62-802F-DCE86FCF08D3}" dt="2024-08-25T17:41:01.586" v="13682" actId="1076"/>
          <ac:spMkLst>
            <pc:docMk/>
            <pc:sldMk cId="2442960004" sldId="264"/>
            <ac:spMk id="113" creationId="{FE61DE21-6C27-46D8-842D-BDD3C8EF711D}"/>
          </ac:spMkLst>
        </pc:spChg>
        <pc:spChg chg="mod">
          <ac:chgData name="Nikita Tanya" userId="af3b0884ef3a76bb" providerId="LiveId" clId="{1A4EE3F6-2D26-4C62-802F-DCE86FCF08D3}" dt="2024-08-25T17:41:01.586" v="13682" actId="1076"/>
          <ac:spMkLst>
            <pc:docMk/>
            <pc:sldMk cId="2442960004" sldId="264"/>
            <ac:spMk id="114" creationId="{6CCE631C-12A5-4752-8E65-BA8787F570F8}"/>
          </ac:spMkLst>
        </pc:spChg>
        <pc:spChg chg="mod">
          <ac:chgData name="Nikita Tanya" userId="af3b0884ef3a76bb" providerId="LiveId" clId="{1A4EE3F6-2D26-4C62-802F-DCE86FCF08D3}" dt="2024-08-25T17:41:01.586" v="13682" actId="1076"/>
          <ac:spMkLst>
            <pc:docMk/>
            <pc:sldMk cId="2442960004" sldId="264"/>
            <ac:spMk id="115" creationId="{3CB2E858-A7D8-4E87-AE5E-5399DC5D8B7A}"/>
          </ac:spMkLst>
        </pc:spChg>
        <pc:spChg chg="mod">
          <ac:chgData name="Nikita Tanya" userId="af3b0884ef3a76bb" providerId="LiveId" clId="{1A4EE3F6-2D26-4C62-802F-DCE86FCF08D3}" dt="2024-08-25T17:41:01.586" v="13682" actId="1076"/>
          <ac:spMkLst>
            <pc:docMk/>
            <pc:sldMk cId="2442960004" sldId="264"/>
            <ac:spMk id="116" creationId="{B78B1C91-9EA0-420D-AB04-82322F7DF815}"/>
          </ac:spMkLst>
        </pc:spChg>
        <pc:spChg chg="mod">
          <ac:chgData name="Nikita Tanya" userId="af3b0884ef3a76bb" providerId="LiveId" clId="{1A4EE3F6-2D26-4C62-802F-DCE86FCF08D3}" dt="2024-08-25T17:41:01.586" v="13682" actId="1076"/>
          <ac:spMkLst>
            <pc:docMk/>
            <pc:sldMk cId="2442960004" sldId="264"/>
            <ac:spMk id="117" creationId="{9BBF9638-FA96-4436-AE58-8EBA61CBA46E}"/>
          </ac:spMkLst>
        </pc:spChg>
        <pc:spChg chg="mod">
          <ac:chgData name="Nikita Tanya" userId="af3b0884ef3a76bb" providerId="LiveId" clId="{1A4EE3F6-2D26-4C62-802F-DCE86FCF08D3}" dt="2024-08-25T17:41:01.586" v="13682" actId="1076"/>
          <ac:spMkLst>
            <pc:docMk/>
            <pc:sldMk cId="2442960004" sldId="264"/>
            <ac:spMk id="118" creationId="{919C5518-E69B-42C0-AFDE-170FE83E28DB}"/>
          </ac:spMkLst>
        </pc:spChg>
        <pc:spChg chg="mod">
          <ac:chgData name="Nikita Tanya" userId="af3b0884ef3a76bb" providerId="LiveId" clId="{1A4EE3F6-2D26-4C62-802F-DCE86FCF08D3}" dt="2024-08-20T10:00:10.738" v="6463" actId="207"/>
          <ac:spMkLst>
            <pc:docMk/>
            <pc:sldMk cId="2442960004" sldId="264"/>
            <ac:spMk id="152" creationId="{31FA47B4-D734-43F2-B515-24EC7B1629A5}"/>
          </ac:spMkLst>
        </pc:spChg>
        <pc:spChg chg="mod">
          <ac:chgData name="Nikita Tanya" userId="af3b0884ef3a76bb" providerId="LiveId" clId="{1A4EE3F6-2D26-4C62-802F-DCE86FCF08D3}" dt="2024-08-25T22:06:13.086" v="16715" actId="208"/>
          <ac:spMkLst>
            <pc:docMk/>
            <pc:sldMk cId="2442960004" sldId="264"/>
            <ac:spMk id="179" creationId="{9CFFF09D-96F9-453A-AC93-BC01E504D3BB}"/>
          </ac:spMkLst>
        </pc:spChg>
        <pc:spChg chg="mod">
          <ac:chgData name="Nikita Tanya" userId="af3b0884ef3a76bb" providerId="LiveId" clId="{1A4EE3F6-2D26-4C62-802F-DCE86FCF08D3}" dt="2024-08-25T22:06:15.850" v="16716" actId="208"/>
          <ac:spMkLst>
            <pc:docMk/>
            <pc:sldMk cId="2442960004" sldId="264"/>
            <ac:spMk id="186" creationId="{AE0232FB-F1E3-4951-A55C-3F3342DF6A13}"/>
          </ac:spMkLst>
        </pc:spChg>
        <pc:spChg chg="del mod">
          <ac:chgData name="Nikita Tanya" userId="af3b0884ef3a76bb" providerId="LiveId" clId="{1A4EE3F6-2D26-4C62-802F-DCE86FCF08D3}" dt="2024-08-25T17:36:37.818" v="13627" actId="21"/>
          <ac:spMkLst>
            <pc:docMk/>
            <pc:sldMk cId="2442960004" sldId="264"/>
            <ac:spMk id="192" creationId="{7917D667-8C6B-4BE2-89A8-EE34784ECF48}"/>
          </ac:spMkLst>
        </pc:spChg>
        <pc:spChg chg="del">
          <ac:chgData name="Nikita Tanya" userId="af3b0884ef3a76bb" providerId="LiveId" clId="{1A4EE3F6-2D26-4C62-802F-DCE86FCF08D3}" dt="2024-08-20T03:25:56.721" v="6307" actId="478"/>
          <ac:spMkLst>
            <pc:docMk/>
            <pc:sldMk cId="2442960004" sldId="264"/>
            <ac:spMk id="193" creationId="{2EDD0A13-925F-4A1B-ABFB-3C67C1357966}"/>
          </ac:spMkLst>
        </pc:spChg>
        <pc:spChg chg="del mod">
          <ac:chgData name="Nikita Tanya" userId="af3b0884ef3a76bb" providerId="LiveId" clId="{1A4EE3F6-2D26-4C62-802F-DCE86FCF08D3}" dt="2024-08-20T03:26:11.996" v="6309" actId="478"/>
          <ac:spMkLst>
            <pc:docMk/>
            <pc:sldMk cId="2442960004" sldId="264"/>
            <ac:spMk id="196" creationId="{8AD2DF00-0982-4B28-B4A0-DF7B4B6DA358}"/>
          </ac:spMkLst>
        </pc:spChg>
        <pc:spChg chg="del mod">
          <ac:chgData name="Nikita Tanya" userId="af3b0884ef3a76bb" providerId="LiveId" clId="{1A4EE3F6-2D26-4C62-802F-DCE86FCF08D3}" dt="2024-08-25T17:36:37.818" v="13627" actId="21"/>
          <ac:spMkLst>
            <pc:docMk/>
            <pc:sldMk cId="2442960004" sldId="264"/>
            <ac:spMk id="202" creationId="{70D38E9A-94A7-447A-89C1-EB62E888BD09}"/>
          </ac:spMkLst>
        </pc:spChg>
        <pc:spChg chg="del mod">
          <ac:chgData name="Nikita Tanya" userId="af3b0884ef3a76bb" providerId="LiveId" clId="{1A4EE3F6-2D26-4C62-802F-DCE86FCF08D3}" dt="2024-08-20T03:25:50.411" v="6306"/>
          <ac:spMkLst>
            <pc:docMk/>
            <pc:sldMk cId="2442960004" sldId="264"/>
            <ac:spMk id="203" creationId="{F628A559-BC49-4742-82C4-4124FF63A8B1}"/>
          </ac:spMkLst>
        </pc:spChg>
        <pc:spChg chg="del">
          <ac:chgData name="Nikita Tanya" userId="af3b0884ef3a76bb" providerId="LiveId" clId="{1A4EE3F6-2D26-4C62-802F-DCE86FCF08D3}" dt="2024-08-20T03:25:50.410" v="6304" actId="478"/>
          <ac:spMkLst>
            <pc:docMk/>
            <pc:sldMk cId="2442960004" sldId="264"/>
            <ac:spMk id="204" creationId="{CEBFB0FE-B591-4089-A1B4-FF85CA99D9DA}"/>
          </ac:spMkLst>
        </pc:spChg>
        <pc:spChg chg="del mod">
          <ac:chgData name="Nikita Tanya" userId="af3b0884ef3a76bb" providerId="LiveId" clId="{1A4EE3F6-2D26-4C62-802F-DCE86FCF08D3}" dt="2024-08-25T17:36:37.818" v="13627" actId="21"/>
          <ac:spMkLst>
            <pc:docMk/>
            <pc:sldMk cId="2442960004" sldId="264"/>
            <ac:spMk id="1028" creationId="{C98C02B3-B192-4C19-95D4-A5FA419DA95D}"/>
          </ac:spMkLst>
        </pc:spChg>
        <pc:grpChg chg="mod">
          <ac:chgData name="Nikita Tanya" userId="af3b0884ef3a76bb" providerId="LiveId" clId="{1A4EE3F6-2D26-4C62-802F-DCE86FCF08D3}" dt="2024-08-20T03:26:45.662" v="6313" actId="1076"/>
          <ac:grpSpMkLst>
            <pc:docMk/>
            <pc:sldMk cId="2442960004" sldId="264"/>
            <ac:grpSpMk id="45" creationId="{82DC834D-A801-489D-B18E-A3C9646F4D2E}"/>
          </ac:grpSpMkLst>
        </pc:grpChg>
        <pc:grpChg chg="add mod">
          <ac:chgData name="Nikita Tanya" userId="af3b0884ef3a76bb" providerId="LiveId" clId="{1A4EE3F6-2D26-4C62-802F-DCE86FCF08D3}" dt="2024-08-25T18:16:16.832" v="14072" actId="1076"/>
          <ac:grpSpMkLst>
            <pc:docMk/>
            <pc:sldMk cId="2442960004" sldId="264"/>
            <ac:grpSpMk id="56" creationId="{94EE536A-7C49-D5D9-8331-56BD2C455715}"/>
          </ac:grpSpMkLst>
        </pc:grpChg>
        <pc:grpChg chg="mod">
          <ac:chgData name="Nikita Tanya" userId="af3b0884ef3a76bb" providerId="LiveId" clId="{1A4EE3F6-2D26-4C62-802F-DCE86FCF08D3}" dt="2024-08-25T18:19:26.285" v="14084" actId="14100"/>
          <ac:grpSpMkLst>
            <pc:docMk/>
            <pc:sldMk cId="2442960004" sldId="264"/>
            <ac:grpSpMk id="81" creationId="{AB755EE4-AAED-40FD-A16A-259334EEE052}"/>
          </ac:grpSpMkLst>
        </pc:grpChg>
        <pc:grpChg chg="del mod">
          <ac:chgData name="Nikita Tanya" userId="af3b0884ef3a76bb" providerId="LiveId" clId="{1A4EE3F6-2D26-4C62-802F-DCE86FCF08D3}" dt="2024-08-25T18:15:40.187" v="14065" actId="21"/>
          <ac:grpSpMkLst>
            <pc:docMk/>
            <pc:sldMk cId="2442960004" sldId="264"/>
            <ac:grpSpMk id="101" creationId="{3F8007BE-3B68-4A53-AEE4-024A0881F8D7}"/>
          </ac:grpSpMkLst>
        </pc:grpChg>
        <pc:grpChg chg="del">
          <ac:chgData name="Nikita Tanya" userId="af3b0884ef3a76bb" providerId="LiveId" clId="{1A4EE3F6-2D26-4C62-802F-DCE86FCF08D3}" dt="2024-08-20T03:25:56.721" v="6307" actId="478"/>
          <ac:grpSpMkLst>
            <pc:docMk/>
            <pc:sldMk cId="2442960004" sldId="264"/>
            <ac:grpSpMk id="197" creationId="{105EB04D-523A-471B-94D7-64FDA15599AA}"/>
          </ac:grpSpMkLst>
        </pc:grpChg>
        <pc:picChg chg="add del mod">
          <ac:chgData name="Nikita Tanya" userId="af3b0884ef3a76bb" providerId="LiveId" clId="{1A4EE3F6-2D26-4C62-802F-DCE86FCF08D3}" dt="2024-08-25T17:36:37.818" v="13627" actId="21"/>
          <ac:picMkLst>
            <pc:docMk/>
            <pc:sldMk cId="2442960004" sldId="264"/>
            <ac:picMk id="55" creationId="{815E683C-E4B2-BE0F-F141-444EC890C00A}"/>
          </ac:picMkLst>
        </pc:picChg>
        <pc:picChg chg="del mod">
          <ac:chgData name="Nikita Tanya" userId="af3b0884ef3a76bb" providerId="LiveId" clId="{1A4EE3F6-2D26-4C62-802F-DCE86FCF08D3}" dt="2024-08-25T17:36:37.818" v="13627" actId="21"/>
          <ac:picMkLst>
            <pc:docMk/>
            <pc:sldMk cId="2442960004" sldId="264"/>
            <ac:picMk id="57" creationId="{8C5A867D-9F30-E33E-109C-28AED752C90B}"/>
          </ac:picMkLst>
        </pc:picChg>
        <pc:picChg chg="add del mod">
          <ac:chgData name="Nikita Tanya" userId="af3b0884ef3a76bb" providerId="LiveId" clId="{1A4EE3F6-2D26-4C62-802F-DCE86FCF08D3}" dt="2024-08-25T17:36:37.818" v="13627" actId="21"/>
          <ac:picMkLst>
            <pc:docMk/>
            <pc:sldMk cId="2442960004" sldId="264"/>
            <ac:picMk id="58" creationId="{8103C3B8-E706-1EDB-B711-3A75978161DD}"/>
          </ac:picMkLst>
        </pc:picChg>
        <pc:picChg chg="add mod">
          <ac:chgData name="Nikita Tanya" userId="af3b0884ef3a76bb" providerId="LiveId" clId="{1A4EE3F6-2D26-4C62-802F-DCE86FCF08D3}" dt="2024-08-25T18:15:56.142" v="14069"/>
          <ac:picMkLst>
            <pc:docMk/>
            <pc:sldMk cId="2442960004" sldId="264"/>
            <ac:picMk id="73" creationId="{8C5A867D-9F30-E33E-109C-28AED752C90B}"/>
          </ac:picMkLst>
        </pc:picChg>
        <pc:picChg chg="add mod">
          <ac:chgData name="Nikita Tanya" userId="af3b0884ef3a76bb" providerId="LiveId" clId="{1A4EE3F6-2D26-4C62-802F-DCE86FCF08D3}" dt="2024-08-25T18:15:56.142" v="14069"/>
          <ac:picMkLst>
            <pc:docMk/>
            <pc:sldMk cId="2442960004" sldId="264"/>
            <ac:picMk id="75" creationId="{815E683C-E4B2-BE0F-F141-444EC890C00A}"/>
          </ac:picMkLst>
        </pc:picChg>
        <pc:picChg chg="add mod">
          <ac:chgData name="Nikita Tanya" userId="af3b0884ef3a76bb" providerId="LiveId" clId="{1A4EE3F6-2D26-4C62-802F-DCE86FCF08D3}" dt="2024-08-25T18:15:56.142" v="14069"/>
          <ac:picMkLst>
            <pc:docMk/>
            <pc:sldMk cId="2442960004" sldId="264"/>
            <ac:picMk id="77" creationId="{8103C3B8-E706-1EDB-B711-3A75978161DD}"/>
          </ac:picMkLst>
        </pc:picChg>
      </pc:sldChg>
      <pc:sldChg chg="delSp mod">
        <pc:chgData name="Nikita Tanya" userId="af3b0884ef3a76bb" providerId="LiveId" clId="{1A4EE3F6-2D26-4C62-802F-DCE86FCF08D3}" dt="2024-08-21T16:32:47.399" v="7837" actId="478"/>
        <pc:sldMkLst>
          <pc:docMk/>
          <pc:sldMk cId="686076518" sldId="265"/>
        </pc:sldMkLst>
        <pc:picChg chg="del">
          <ac:chgData name="Nikita Tanya" userId="af3b0884ef3a76bb" providerId="LiveId" clId="{1A4EE3F6-2D26-4C62-802F-DCE86FCF08D3}" dt="2024-08-21T16:32:47.399" v="7837" actId="478"/>
          <ac:picMkLst>
            <pc:docMk/>
            <pc:sldMk cId="686076518" sldId="265"/>
            <ac:picMk id="11" creationId="{2EDE650A-484A-4B1F-81B3-5F644EC5CD1B}"/>
          </ac:picMkLst>
        </pc:picChg>
      </pc:sldChg>
      <pc:sldChg chg="del">
        <pc:chgData name="Nikita Tanya" userId="af3b0884ef3a76bb" providerId="LiveId" clId="{1A4EE3F6-2D26-4C62-802F-DCE86FCF08D3}" dt="2024-08-19T18:55:02.602" v="3689" actId="47"/>
        <pc:sldMkLst>
          <pc:docMk/>
          <pc:sldMk cId="4129666702" sldId="266"/>
        </pc:sldMkLst>
      </pc:sldChg>
      <pc:sldChg chg="modSp del mod ord">
        <pc:chgData name="Nikita Tanya" userId="af3b0884ef3a76bb" providerId="LiveId" clId="{1A4EE3F6-2D26-4C62-802F-DCE86FCF08D3}" dt="2024-08-20T10:17:39.718" v="6710" actId="47"/>
        <pc:sldMkLst>
          <pc:docMk/>
          <pc:sldMk cId="1877591677" sldId="270"/>
        </pc:sldMkLst>
        <pc:graphicFrameChg chg="mod modGraphic">
          <ac:chgData name="Nikita Tanya" userId="af3b0884ef3a76bb" providerId="LiveId" clId="{1A4EE3F6-2D26-4C62-802F-DCE86FCF08D3}" dt="2024-08-20T10:04:00.012" v="6583" actId="1076"/>
          <ac:graphicFrameMkLst>
            <pc:docMk/>
            <pc:sldMk cId="1877591677" sldId="270"/>
            <ac:graphicFrameMk id="40" creationId="{C4173BE0-AA34-4982-97CE-4DE4B553BD22}"/>
          </ac:graphicFrameMkLst>
        </pc:graphicFrameChg>
      </pc:sldChg>
      <pc:sldChg chg="del">
        <pc:chgData name="Nikita Tanya" userId="af3b0884ef3a76bb" providerId="LiveId" clId="{1A4EE3F6-2D26-4C62-802F-DCE86FCF08D3}" dt="2024-08-28T20:35:57.128" v="19097" actId="47"/>
        <pc:sldMkLst>
          <pc:docMk/>
          <pc:sldMk cId="423171115" sldId="274"/>
        </pc:sldMkLst>
      </pc:sldChg>
      <pc:sldChg chg="addSp delSp modSp del mod">
        <pc:chgData name="Nikita Tanya" userId="af3b0884ef3a76bb" providerId="LiveId" clId="{1A4EE3F6-2D26-4C62-802F-DCE86FCF08D3}" dt="2024-08-22T19:02:49.357" v="11690" actId="47"/>
        <pc:sldMkLst>
          <pc:docMk/>
          <pc:sldMk cId="843768125" sldId="278"/>
        </pc:sldMkLst>
        <pc:spChg chg="mod">
          <ac:chgData name="Nikita Tanya" userId="af3b0884ef3a76bb" providerId="LiveId" clId="{1A4EE3F6-2D26-4C62-802F-DCE86FCF08D3}" dt="2024-08-22T03:52:57.281" v="8139" actId="1076"/>
          <ac:spMkLst>
            <pc:docMk/>
            <pc:sldMk cId="843768125" sldId="278"/>
            <ac:spMk id="3" creationId="{9F23A462-D581-4451-A275-D8FA412E142C}"/>
          </ac:spMkLst>
        </pc:spChg>
        <pc:spChg chg="del mod">
          <ac:chgData name="Nikita Tanya" userId="af3b0884ef3a76bb" providerId="LiveId" clId="{1A4EE3F6-2D26-4C62-802F-DCE86FCF08D3}" dt="2024-08-22T03:48:45.202" v="8119" actId="478"/>
          <ac:spMkLst>
            <pc:docMk/>
            <pc:sldMk cId="843768125" sldId="278"/>
            <ac:spMk id="4" creationId="{275F51B9-05EA-6D37-9FCB-B86AFA37862D}"/>
          </ac:spMkLst>
        </pc:spChg>
        <pc:spChg chg="add mod ord">
          <ac:chgData name="Nikita Tanya" userId="af3b0884ef3a76bb" providerId="LiveId" clId="{1A4EE3F6-2D26-4C62-802F-DCE86FCF08D3}" dt="2024-08-22T10:10:06.961" v="8398" actId="14100"/>
          <ac:spMkLst>
            <pc:docMk/>
            <pc:sldMk cId="843768125" sldId="278"/>
            <ac:spMk id="5" creationId="{6BF91B95-BFF1-81A9-995C-350E323260FD}"/>
          </ac:spMkLst>
        </pc:spChg>
        <pc:spChg chg="add del mod">
          <ac:chgData name="Nikita Tanya" userId="af3b0884ef3a76bb" providerId="LiveId" clId="{1A4EE3F6-2D26-4C62-802F-DCE86FCF08D3}" dt="2024-08-19T18:53:54.271" v="3686"/>
          <ac:spMkLst>
            <pc:docMk/>
            <pc:sldMk cId="843768125" sldId="278"/>
            <ac:spMk id="9" creationId="{61A09B39-8AAA-1DBF-F06A-0963AEC09A35}"/>
          </ac:spMkLst>
        </pc:spChg>
        <pc:spChg chg="add mod">
          <ac:chgData name="Nikita Tanya" userId="af3b0884ef3a76bb" providerId="LiveId" clId="{1A4EE3F6-2D26-4C62-802F-DCE86FCF08D3}" dt="2024-08-22T05:21:23.029" v="8341" actId="20577"/>
          <ac:spMkLst>
            <pc:docMk/>
            <pc:sldMk cId="843768125" sldId="278"/>
            <ac:spMk id="12" creationId="{E6232712-C490-4548-0559-2DA3CF6AD459}"/>
          </ac:spMkLst>
        </pc:spChg>
        <pc:spChg chg="add mod">
          <ac:chgData name="Nikita Tanya" userId="af3b0884ef3a76bb" providerId="LiveId" clId="{1A4EE3F6-2D26-4C62-802F-DCE86FCF08D3}" dt="2024-08-22T10:02:26.712" v="8394" actId="20577"/>
          <ac:spMkLst>
            <pc:docMk/>
            <pc:sldMk cId="843768125" sldId="278"/>
            <ac:spMk id="20" creationId="{258E5BAA-6802-8ACD-B584-F4744972410D}"/>
          </ac:spMkLst>
        </pc:spChg>
        <pc:spChg chg="del mod">
          <ac:chgData name="Nikita Tanya" userId="af3b0884ef3a76bb" providerId="LiveId" clId="{1A4EE3F6-2D26-4C62-802F-DCE86FCF08D3}" dt="2024-08-22T18:50:43.789" v="11310" actId="21"/>
          <ac:spMkLst>
            <pc:docMk/>
            <pc:sldMk cId="843768125" sldId="278"/>
            <ac:spMk id="25" creationId="{AB3093E4-DEB0-BF58-2A31-9587690E4DEA}"/>
          </ac:spMkLst>
        </pc:spChg>
        <pc:spChg chg="add del mod">
          <ac:chgData name="Nikita Tanya" userId="af3b0884ef3a76bb" providerId="LiveId" clId="{1A4EE3F6-2D26-4C62-802F-DCE86FCF08D3}" dt="2024-08-22T18:47:08.449" v="11291" actId="21"/>
          <ac:spMkLst>
            <pc:docMk/>
            <pc:sldMk cId="843768125" sldId="278"/>
            <ac:spMk id="28" creationId="{FE496477-A99D-02A7-8062-55FC03EE04FA}"/>
          </ac:spMkLst>
        </pc:spChg>
        <pc:spChg chg="add del mod">
          <ac:chgData name="Nikita Tanya" userId="af3b0884ef3a76bb" providerId="LiveId" clId="{1A4EE3F6-2D26-4C62-802F-DCE86FCF08D3}" dt="2024-08-22T18:47:08.449" v="11291" actId="21"/>
          <ac:spMkLst>
            <pc:docMk/>
            <pc:sldMk cId="843768125" sldId="278"/>
            <ac:spMk id="29" creationId="{380C1FE3-F3D3-3400-0864-AB72E2013B53}"/>
          </ac:spMkLst>
        </pc:spChg>
        <pc:spChg chg="mod">
          <ac:chgData name="Nikita Tanya" userId="af3b0884ef3a76bb" providerId="LiveId" clId="{1A4EE3F6-2D26-4C62-802F-DCE86FCF08D3}" dt="2024-08-22T03:46:02.086" v="8114" actId="14100"/>
          <ac:spMkLst>
            <pc:docMk/>
            <pc:sldMk cId="843768125" sldId="278"/>
            <ac:spMk id="41" creationId="{3FAD125B-9A3B-49A4-B9EC-C8A6D3CF9CBF}"/>
          </ac:spMkLst>
        </pc:spChg>
        <pc:spChg chg="mod">
          <ac:chgData name="Nikita Tanya" userId="af3b0884ef3a76bb" providerId="LiveId" clId="{1A4EE3F6-2D26-4C62-802F-DCE86FCF08D3}" dt="2024-08-22T05:23:48.991" v="8354" actId="20577"/>
          <ac:spMkLst>
            <pc:docMk/>
            <pc:sldMk cId="843768125" sldId="278"/>
            <ac:spMk id="42" creationId="{233E4AB5-6FC1-4454-9421-850EF5A4ADF3}"/>
          </ac:spMkLst>
        </pc:spChg>
        <pc:spChg chg="add del mod">
          <ac:chgData name="Nikita Tanya" userId="af3b0884ef3a76bb" providerId="LiveId" clId="{1A4EE3F6-2D26-4C62-802F-DCE86FCF08D3}" dt="2024-08-22T18:45:06.295" v="11283" actId="21"/>
          <ac:spMkLst>
            <pc:docMk/>
            <pc:sldMk cId="843768125" sldId="278"/>
            <ac:spMk id="73" creationId="{40123448-0B37-4226-B26C-A3081E6142FF}"/>
          </ac:spMkLst>
        </pc:spChg>
        <pc:spChg chg="del mod">
          <ac:chgData name="Nikita Tanya" userId="af3b0884ef3a76bb" providerId="LiveId" clId="{1A4EE3F6-2D26-4C62-802F-DCE86FCF08D3}" dt="2024-08-22T18:50:43.789" v="11310" actId="21"/>
          <ac:spMkLst>
            <pc:docMk/>
            <pc:sldMk cId="843768125" sldId="278"/>
            <ac:spMk id="75" creationId="{355211EE-8286-42CD-A4AF-EDD1186B28A3}"/>
          </ac:spMkLst>
        </pc:spChg>
        <pc:spChg chg="del mod">
          <ac:chgData name="Nikita Tanya" userId="af3b0884ef3a76bb" providerId="LiveId" clId="{1A4EE3F6-2D26-4C62-802F-DCE86FCF08D3}" dt="2024-08-22T18:50:43.789" v="11310" actId="21"/>
          <ac:spMkLst>
            <pc:docMk/>
            <pc:sldMk cId="843768125" sldId="278"/>
            <ac:spMk id="76" creationId="{D3287700-63E7-4098-B825-B123C11134C1}"/>
          </ac:spMkLst>
        </pc:spChg>
        <pc:spChg chg="del mod">
          <ac:chgData name="Nikita Tanya" userId="af3b0884ef3a76bb" providerId="LiveId" clId="{1A4EE3F6-2D26-4C62-802F-DCE86FCF08D3}" dt="2024-08-22T18:50:43.789" v="11310" actId="21"/>
          <ac:spMkLst>
            <pc:docMk/>
            <pc:sldMk cId="843768125" sldId="278"/>
            <ac:spMk id="77" creationId="{69943F00-C6CB-4F10-A02B-801F37984D43}"/>
          </ac:spMkLst>
        </pc:spChg>
        <pc:spChg chg="mod">
          <ac:chgData name="Nikita Tanya" userId="af3b0884ef3a76bb" providerId="LiveId" clId="{1A4EE3F6-2D26-4C62-802F-DCE86FCF08D3}" dt="2024-08-22T05:12:30.865" v="8340" actId="1076"/>
          <ac:spMkLst>
            <pc:docMk/>
            <pc:sldMk cId="843768125" sldId="278"/>
            <ac:spMk id="80" creationId="{6BEBF752-C33D-4EC4-8210-F7B1D3A10097}"/>
          </ac:spMkLst>
        </pc:spChg>
        <pc:spChg chg="mod">
          <ac:chgData name="Nikita Tanya" userId="af3b0884ef3a76bb" providerId="LiveId" clId="{1A4EE3F6-2D26-4C62-802F-DCE86FCF08D3}" dt="2024-08-22T05:25:18.350" v="8358" actId="20577"/>
          <ac:spMkLst>
            <pc:docMk/>
            <pc:sldMk cId="843768125" sldId="278"/>
            <ac:spMk id="81" creationId="{D4EC02E4-F054-4111-9038-AE0BDA4C8060}"/>
          </ac:spMkLst>
        </pc:spChg>
        <pc:spChg chg="mod">
          <ac:chgData name="Nikita Tanya" userId="af3b0884ef3a76bb" providerId="LiveId" clId="{1A4EE3F6-2D26-4C62-802F-DCE86FCF08D3}" dt="2024-08-22T03:45:49.149" v="8113" actId="1076"/>
          <ac:spMkLst>
            <pc:docMk/>
            <pc:sldMk cId="843768125" sldId="278"/>
            <ac:spMk id="82" creationId="{9771041D-83B6-4693-BC25-25AABB3CE3BF}"/>
          </ac:spMkLst>
        </pc:spChg>
        <pc:spChg chg="mod">
          <ac:chgData name="Nikita Tanya" userId="af3b0884ef3a76bb" providerId="LiveId" clId="{1A4EE3F6-2D26-4C62-802F-DCE86FCF08D3}" dt="2024-08-22T03:45:49.149" v="8113" actId="1076"/>
          <ac:spMkLst>
            <pc:docMk/>
            <pc:sldMk cId="843768125" sldId="278"/>
            <ac:spMk id="83" creationId="{9F6EE26A-3174-49AD-900E-08C045755F3C}"/>
          </ac:spMkLst>
        </pc:spChg>
        <pc:spChg chg="del mod">
          <ac:chgData name="Nikita Tanya" userId="af3b0884ef3a76bb" providerId="LiveId" clId="{1A4EE3F6-2D26-4C62-802F-DCE86FCF08D3}" dt="2024-08-22T18:50:43.789" v="11310" actId="21"/>
          <ac:spMkLst>
            <pc:docMk/>
            <pc:sldMk cId="843768125" sldId="278"/>
            <ac:spMk id="84" creationId="{3B69453F-B845-4467-8C29-7A6677641EC0}"/>
          </ac:spMkLst>
        </pc:spChg>
        <pc:spChg chg="del mod">
          <ac:chgData name="Nikita Tanya" userId="af3b0884ef3a76bb" providerId="LiveId" clId="{1A4EE3F6-2D26-4C62-802F-DCE86FCF08D3}" dt="2024-08-22T18:50:43.789" v="11310" actId="21"/>
          <ac:spMkLst>
            <pc:docMk/>
            <pc:sldMk cId="843768125" sldId="278"/>
            <ac:spMk id="85" creationId="{C7CFAFBF-6B2A-49A8-ADCE-FD94A08C87B3}"/>
          </ac:spMkLst>
        </pc:spChg>
        <pc:cxnChg chg="add mod ord">
          <ac:chgData name="Nikita Tanya" userId="af3b0884ef3a76bb" providerId="LiveId" clId="{1A4EE3F6-2D26-4C62-802F-DCE86FCF08D3}" dt="2024-08-22T03:45:49.149" v="8113" actId="1076"/>
          <ac:cxnSpMkLst>
            <pc:docMk/>
            <pc:sldMk cId="843768125" sldId="278"/>
            <ac:cxnSpMk id="2" creationId="{BD56021E-A59D-BDC5-FBCF-54AD6D120B6C}"/>
          </ac:cxnSpMkLst>
        </pc:cxnChg>
        <pc:cxnChg chg="add mod ord">
          <ac:chgData name="Nikita Tanya" userId="af3b0884ef3a76bb" providerId="LiveId" clId="{1A4EE3F6-2D26-4C62-802F-DCE86FCF08D3}" dt="2024-08-20T03:07:59.774" v="5795" actId="1076"/>
          <ac:cxnSpMkLst>
            <pc:docMk/>
            <pc:sldMk cId="843768125" sldId="278"/>
            <ac:cxnSpMk id="6" creationId="{A28F930D-F559-6AF9-7CBB-989EF270E689}"/>
          </ac:cxnSpMkLst>
        </pc:cxnChg>
        <pc:cxnChg chg="mod">
          <ac:chgData name="Nikita Tanya" userId="af3b0884ef3a76bb" providerId="LiveId" clId="{1A4EE3F6-2D26-4C62-802F-DCE86FCF08D3}" dt="2024-08-22T05:23:38.662" v="8351" actId="14100"/>
          <ac:cxnSpMkLst>
            <pc:docMk/>
            <pc:sldMk cId="843768125" sldId="278"/>
            <ac:cxnSpMk id="10" creationId="{78C71AAC-D0D2-4BBF-B302-54163A284EC6}"/>
          </ac:cxnSpMkLst>
        </pc:cxnChg>
        <pc:cxnChg chg="mod">
          <ac:chgData name="Nikita Tanya" userId="af3b0884ef3a76bb" providerId="LiveId" clId="{1A4EE3F6-2D26-4C62-802F-DCE86FCF08D3}" dt="2024-08-22T03:45:49.149" v="8113" actId="1076"/>
          <ac:cxnSpMkLst>
            <pc:docMk/>
            <pc:sldMk cId="843768125" sldId="278"/>
            <ac:cxnSpMk id="13" creationId="{331AB5AC-284A-472B-B8E5-2F198F4E96D7}"/>
          </ac:cxnSpMkLst>
        </pc:cxnChg>
        <pc:cxnChg chg="add del mod">
          <ac:chgData name="Nikita Tanya" userId="af3b0884ef3a76bb" providerId="LiveId" clId="{1A4EE3F6-2D26-4C62-802F-DCE86FCF08D3}" dt="2024-08-22T03:51:38.500" v="8130" actId="478"/>
          <ac:cxnSpMkLst>
            <pc:docMk/>
            <pc:sldMk cId="843768125" sldId="278"/>
            <ac:cxnSpMk id="16" creationId="{5EAE7C27-537E-1DD1-FED8-E963F4C29B33}"/>
          </ac:cxnSpMkLst>
        </pc:cxnChg>
        <pc:cxnChg chg="add del mod">
          <ac:chgData name="Nikita Tanya" userId="af3b0884ef3a76bb" providerId="LiveId" clId="{1A4EE3F6-2D26-4C62-802F-DCE86FCF08D3}" dt="2024-08-22T03:52:00.108" v="8132" actId="478"/>
          <ac:cxnSpMkLst>
            <pc:docMk/>
            <pc:sldMk cId="843768125" sldId="278"/>
            <ac:cxnSpMk id="17" creationId="{6CE74DCA-98AA-E017-AD13-A6D063A36D8F}"/>
          </ac:cxnSpMkLst>
        </pc:cxnChg>
        <pc:cxnChg chg="mod">
          <ac:chgData name="Nikita Tanya" userId="af3b0884ef3a76bb" providerId="LiveId" clId="{1A4EE3F6-2D26-4C62-802F-DCE86FCF08D3}" dt="2024-08-22T18:50:43.789" v="11310" actId="21"/>
          <ac:cxnSpMkLst>
            <pc:docMk/>
            <pc:sldMk cId="843768125" sldId="278"/>
            <ac:cxnSpMk id="21" creationId="{4741AA56-D9ED-492E-8385-5CB8274B1286}"/>
          </ac:cxnSpMkLst>
        </pc:cxnChg>
        <pc:cxnChg chg="add mod">
          <ac:chgData name="Nikita Tanya" userId="af3b0884ef3a76bb" providerId="LiveId" clId="{1A4EE3F6-2D26-4C62-802F-DCE86FCF08D3}" dt="2024-08-22T10:02:25.471" v="8393" actId="14100"/>
          <ac:cxnSpMkLst>
            <pc:docMk/>
            <pc:sldMk cId="843768125" sldId="278"/>
            <ac:cxnSpMk id="26" creationId="{A18E5826-B766-94B4-E915-DFA0E3DC32BD}"/>
          </ac:cxnSpMkLst>
        </pc:cxnChg>
        <pc:cxnChg chg="add mod">
          <ac:chgData name="Nikita Tanya" userId="af3b0884ef3a76bb" providerId="LiveId" clId="{1A4EE3F6-2D26-4C62-802F-DCE86FCF08D3}" dt="2024-08-22T10:02:25.471" v="8393" actId="14100"/>
          <ac:cxnSpMkLst>
            <pc:docMk/>
            <pc:sldMk cId="843768125" sldId="278"/>
            <ac:cxnSpMk id="27" creationId="{C7F48036-91C7-9047-D01E-3D50EBEDE754}"/>
          </ac:cxnSpMkLst>
        </pc:cxnChg>
        <pc:cxnChg chg="mod">
          <ac:chgData name="Nikita Tanya" userId="af3b0884ef3a76bb" providerId="LiveId" clId="{1A4EE3F6-2D26-4C62-802F-DCE86FCF08D3}" dt="2024-08-22T03:45:49.149" v="8113" actId="1076"/>
          <ac:cxnSpMkLst>
            <pc:docMk/>
            <pc:sldMk cId="843768125" sldId="278"/>
            <ac:cxnSpMk id="78" creationId="{91394D4E-BC7A-418D-B233-6C374456AEAE}"/>
          </ac:cxnSpMkLst>
        </pc:cxnChg>
        <pc:cxnChg chg="del mod">
          <ac:chgData name="Nikita Tanya" userId="af3b0884ef3a76bb" providerId="LiveId" clId="{1A4EE3F6-2D26-4C62-802F-DCE86FCF08D3}" dt="2024-08-22T18:50:43.789" v="11310" actId="21"/>
          <ac:cxnSpMkLst>
            <pc:docMk/>
            <pc:sldMk cId="843768125" sldId="278"/>
            <ac:cxnSpMk id="79" creationId="{61AAA85B-D8C7-43BE-844A-625265015123}"/>
          </ac:cxnSpMkLst>
        </pc:cxnChg>
      </pc:sldChg>
      <pc:sldChg chg="addSp delSp modSp mod">
        <pc:chgData name="Nikita Tanya" userId="af3b0884ef3a76bb" providerId="LiveId" clId="{1A4EE3F6-2D26-4C62-802F-DCE86FCF08D3}" dt="2024-08-25T18:55:15.578" v="14421" actId="1076"/>
        <pc:sldMkLst>
          <pc:docMk/>
          <pc:sldMk cId="3748593307" sldId="279"/>
        </pc:sldMkLst>
        <pc:spChg chg="mod">
          <ac:chgData name="Nikita Tanya" userId="af3b0884ef3a76bb" providerId="LiveId" clId="{1A4EE3F6-2D26-4C62-802F-DCE86FCF08D3}" dt="2024-08-20T10:17:00.155" v="6692" actId="14100"/>
          <ac:spMkLst>
            <pc:docMk/>
            <pc:sldMk cId="3748593307" sldId="279"/>
            <ac:spMk id="6" creationId="{0B8EB33C-4364-4503-E273-0EFFE2939838}"/>
          </ac:spMkLst>
        </pc:spChg>
        <pc:spChg chg="mod">
          <ac:chgData name="Nikita Tanya" userId="af3b0884ef3a76bb" providerId="LiveId" clId="{1A4EE3F6-2D26-4C62-802F-DCE86FCF08D3}" dt="2024-08-21T17:46:13.332" v="8038" actId="207"/>
          <ac:spMkLst>
            <pc:docMk/>
            <pc:sldMk cId="3748593307" sldId="279"/>
            <ac:spMk id="9" creationId="{4D668E48-E484-F71E-31F9-A68BBB661658}"/>
          </ac:spMkLst>
        </pc:spChg>
        <pc:spChg chg="add mod ord">
          <ac:chgData name="Nikita Tanya" userId="af3b0884ef3a76bb" providerId="LiveId" clId="{1A4EE3F6-2D26-4C62-802F-DCE86FCF08D3}" dt="2024-08-21T17:49:14.886" v="8084" actId="1076"/>
          <ac:spMkLst>
            <pc:docMk/>
            <pc:sldMk cId="3748593307" sldId="279"/>
            <ac:spMk id="11" creationId="{01ACCD55-F2FC-DB98-57C7-02FD615824A8}"/>
          </ac:spMkLst>
        </pc:spChg>
        <pc:spChg chg="mod">
          <ac:chgData name="Nikita Tanya" userId="af3b0884ef3a76bb" providerId="LiveId" clId="{1A4EE3F6-2D26-4C62-802F-DCE86FCF08D3}" dt="2024-08-25T18:55:11.705" v="14420" actId="1076"/>
          <ac:spMkLst>
            <pc:docMk/>
            <pc:sldMk cId="3748593307" sldId="279"/>
            <ac:spMk id="56" creationId="{EF10F29A-839B-4988-7D21-A91E7F0C29ED}"/>
          </ac:spMkLst>
        </pc:spChg>
        <pc:spChg chg="mod">
          <ac:chgData name="Nikita Tanya" userId="af3b0884ef3a76bb" providerId="LiveId" clId="{1A4EE3F6-2D26-4C62-802F-DCE86FCF08D3}" dt="2024-08-25T18:55:15.578" v="14421" actId="1076"/>
          <ac:spMkLst>
            <pc:docMk/>
            <pc:sldMk cId="3748593307" sldId="279"/>
            <ac:spMk id="57" creationId="{1A1881AB-45D7-947B-C7BE-6293807D34BF}"/>
          </ac:spMkLst>
        </pc:spChg>
        <pc:spChg chg="del mod">
          <ac:chgData name="Nikita Tanya" userId="af3b0884ef3a76bb" providerId="LiveId" clId="{1A4EE3F6-2D26-4C62-802F-DCE86FCF08D3}" dt="2024-08-19T19:24:21.343" v="4133" actId="478"/>
          <ac:spMkLst>
            <pc:docMk/>
            <pc:sldMk cId="3748593307" sldId="279"/>
            <ac:spMk id="69" creationId="{670BA362-4486-729A-29F5-6E4EC275B351}"/>
          </ac:spMkLst>
        </pc:spChg>
        <pc:graphicFrameChg chg="add del mod modGraphic">
          <ac:chgData name="Nikita Tanya" userId="af3b0884ef3a76bb" providerId="LiveId" clId="{1A4EE3F6-2D26-4C62-802F-DCE86FCF08D3}" dt="2024-08-21T17:47:32.242" v="8068" actId="478"/>
          <ac:graphicFrameMkLst>
            <pc:docMk/>
            <pc:sldMk cId="3748593307" sldId="279"/>
            <ac:graphicFrameMk id="3" creationId="{551B5707-AFC2-2ACD-2067-B99DB253DE7D}"/>
          </ac:graphicFrameMkLst>
        </pc:graphicFrameChg>
        <pc:graphicFrameChg chg="add del mod">
          <ac:chgData name="Nikita Tanya" userId="af3b0884ef3a76bb" providerId="LiveId" clId="{1A4EE3F6-2D26-4C62-802F-DCE86FCF08D3}" dt="2024-08-20T10:07:12.281" v="6610" actId="21"/>
          <ac:graphicFrameMkLst>
            <pc:docMk/>
            <pc:sldMk cId="3748593307" sldId="279"/>
            <ac:graphicFrameMk id="3" creationId="{59196419-A24F-07E0-5CF1-AFB7F455334E}"/>
          </ac:graphicFrameMkLst>
        </pc:graphicFrameChg>
        <pc:graphicFrameChg chg="add del mod modGraphic">
          <ac:chgData name="Nikita Tanya" userId="af3b0884ef3a76bb" providerId="LiveId" clId="{1A4EE3F6-2D26-4C62-802F-DCE86FCF08D3}" dt="2024-08-21T17:45:55.783" v="8037" actId="478"/>
          <ac:graphicFrameMkLst>
            <pc:docMk/>
            <pc:sldMk cId="3748593307" sldId="279"/>
            <ac:graphicFrameMk id="5" creationId="{9571E110-7498-E5B7-DBEA-5F2CB7E24F5F}"/>
          </ac:graphicFrameMkLst>
        </pc:graphicFrameChg>
        <pc:graphicFrameChg chg="add mod modGraphic">
          <ac:chgData name="Nikita Tanya" userId="af3b0884ef3a76bb" providerId="LiveId" clId="{1A4EE3F6-2D26-4C62-802F-DCE86FCF08D3}" dt="2024-08-21T17:49:21.131" v="8086" actId="14100"/>
          <ac:graphicFrameMkLst>
            <pc:docMk/>
            <pc:sldMk cId="3748593307" sldId="279"/>
            <ac:graphicFrameMk id="7" creationId="{E1A2D5D5-F35C-346F-91C9-D6BD7D1C4D89}"/>
          </ac:graphicFrameMkLst>
        </pc:graphicFrameChg>
        <pc:graphicFrameChg chg="mod">
          <ac:chgData name="Nikita Tanya" userId="af3b0884ef3a76bb" providerId="LiveId" clId="{1A4EE3F6-2D26-4C62-802F-DCE86FCF08D3}" dt="2024-08-22T21:23:47.178" v="13073"/>
          <ac:graphicFrameMkLst>
            <pc:docMk/>
            <pc:sldMk cId="3748593307" sldId="279"/>
            <ac:graphicFrameMk id="8" creationId="{8D6E8EB7-E128-D6C5-6E2E-E29ED71E7A6B}"/>
          </ac:graphicFrameMkLst>
        </pc:graphicFrameChg>
        <pc:picChg chg="add del mod">
          <ac:chgData name="Nikita Tanya" userId="af3b0884ef3a76bb" providerId="LiveId" clId="{1A4EE3F6-2D26-4C62-802F-DCE86FCF08D3}" dt="2024-08-20T10:11:58.869" v="6647" actId="478"/>
          <ac:picMkLst>
            <pc:docMk/>
            <pc:sldMk cId="3748593307" sldId="279"/>
            <ac:picMk id="10" creationId="{FA1ABBE5-7206-04D6-328D-17880816D3AF}"/>
          </ac:picMkLst>
        </pc:picChg>
      </pc:sldChg>
      <pc:sldChg chg="addSp delSp modSp del mod">
        <pc:chgData name="Nikita Tanya" userId="af3b0884ef3a76bb" providerId="LiveId" clId="{1A4EE3F6-2D26-4C62-802F-DCE86FCF08D3}" dt="2024-08-19T16:34:36.345" v="2843" actId="47"/>
        <pc:sldMkLst>
          <pc:docMk/>
          <pc:sldMk cId="4024390633" sldId="280"/>
        </pc:sldMkLst>
        <pc:graphicFrameChg chg="add del mod">
          <ac:chgData name="Nikita Tanya" userId="af3b0884ef3a76bb" providerId="LiveId" clId="{1A4EE3F6-2D26-4C62-802F-DCE86FCF08D3}" dt="2024-08-19T16:34:09.952" v="2842" actId="478"/>
          <ac:graphicFrameMkLst>
            <pc:docMk/>
            <pc:sldMk cId="4024390633" sldId="280"/>
            <ac:graphicFrameMk id="2" creationId="{D5A87F37-2288-2825-2886-36AC5D32911E}"/>
          </ac:graphicFrameMkLst>
        </pc:graphicFrameChg>
        <pc:graphicFrameChg chg="del">
          <ac:chgData name="Nikita Tanya" userId="af3b0884ef3a76bb" providerId="LiveId" clId="{1A4EE3F6-2D26-4C62-802F-DCE86FCF08D3}" dt="2024-08-19T16:33:59.505" v="2838" actId="478"/>
          <ac:graphicFrameMkLst>
            <pc:docMk/>
            <pc:sldMk cId="4024390633" sldId="280"/>
            <ac:graphicFrameMk id="40" creationId="{18162A1C-5D5A-4433-8DB2-134D67A3D5CB}"/>
          </ac:graphicFrameMkLst>
        </pc:graphicFrameChg>
      </pc:sldChg>
      <pc:sldChg chg="del">
        <pc:chgData name="Nikita Tanya" userId="af3b0884ef3a76bb" providerId="LiveId" clId="{1A4EE3F6-2D26-4C62-802F-DCE86FCF08D3}" dt="2024-08-19T13:48:55.803" v="1144" actId="47"/>
        <pc:sldMkLst>
          <pc:docMk/>
          <pc:sldMk cId="3105755033" sldId="281"/>
        </pc:sldMkLst>
      </pc:sldChg>
      <pc:sldChg chg="addSp delSp modSp new del mod">
        <pc:chgData name="Nikita Tanya" userId="af3b0884ef3a76bb" providerId="LiveId" clId="{1A4EE3F6-2D26-4C62-802F-DCE86FCF08D3}" dt="2024-08-19T17:33:30.948" v="3224" actId="47"/>
        <pc:sldMkLst>
          <pc:docMk/>
          <pc:sldMk cId="577545730" sldId="282"/>
        </pc:sldMkLst>
        <pc:spChg chg="mod">
          <ac:chgData name="Nikita Tanya" userId="af3b0884ef3a76bb" providerId="LiveId" clId="{1A4EE3F6-2D26-4C62-802F-DCE86FCF08D3}" dt="2024-08-19T03:41:39.030" v="47" actId="20577"/>
          <ac:spMkLst>
            <pc:docMk/>
            <pc:sldMk cId="577545730" sldId="282"/>
            <ac:spMk id="2" creationId="{D6801AF1-967B-4A2C-4996-C95FE0FECF2A}"/>
          </ac:spMkLst>
        </pc:spChg>
        <pc:spChg chg="add mod">
          <ac:chgData name="Nikita Tanya" userId="af3b0884ef3a76bb" providerId="LiveId" clId="{1A4EE3F6-2D26-4C62-802F-DCE86FCF08D3}" dt="2024-08-19T05:18:48.671" v="157" actId="20577"/>
          <ac:spMkLst>
            <pc:docMk/>
            <pc:sldMk cId="577545730" sldId="282"/>
            <ac:spMk id="5" creationId="{60499506-4842-1F16-1F63-69EB5E5B32E4}"/>
          </ac:spMkLst>
        </pc:spChg>
        <pc:picChg chg="add del">
          <ac:chgData name="Nikita Tanya" userId="af3b0884ef3a76bb" providerId="LiveId" clId="{1A4EE3F6-2D26-4C62-802F-DCE86FCF08D3}" dt="2024-08-19T06:02:50.831" v="186" actId="478"/>
          <ac:picMkLst>
            <pc:docMk/>
            <pc:sldMk cId="577545730" sldId="282"/>
            <ac:picMk id="7" creationId="{87AB1D62-8CDC-55E7-791B-A388945428B5}"/>
          </ac:picMkLst>
        </pc:picChg>
      </pc:sldChg>
      <pc:sldChg chg="addSp delSp modSp new mod ord">
        <pc:chgData name="Nikita Tanya" userId="af3b0884ef3a76bb" providerId="LiveId" clId="{1A4EE3F6-2D26-4C62-802F-DCE86FCF08D3}" dt="2024-08-28T17:18:46.604" v="18563"/>
        <pc:sldMkLst>
          <pc:docMk/>
          <pc:sldMk cId="1000524366" sldId="283"/>
        </pc:sldMkLst>
        <pc:spChg chg="mod">
          <ac:chgData name="Nikita Tanya" userId="af3b0884ef3a76bb" providerId="LiveId" clId="{1A4EE3F6-2D26-4C62-802F-DCE86FCF08D3}" dt="2024-08-21T16:39:54.870" v="7845" actId="20577"/>
          <ac:spMkLst>
            <pc:docMk/>
            <pc:sldMk cId="1000524366" sldId="283"/>
            <ac:spMk id="2" creationId="{1CFC746D-F809-C8A5-8E2C-838EC244BF6F}"/>
          </ac:spMkLst>
        </pc:spChg>
        <pc:spChg chg="add del mod">
          <ac:chgData name="Nikita Tanya" userId="af3b0884ef3a76bb" providerId="LiveId" clId="{1A4EE3F6-2D26-4C62-802F-DCE86FCF08D3}" dt="2024-08-25T20:51:19.844" v="15152" actId="47"/>
          <ac:spMkLst>
            <pc:docMk/>
            <pc:sldMk cId="1000524366" sldId="283"/>
            <ac:spMk id="3" creationId="{83FCEE49-40BB-2EFD-4622-B25CFB005978}"/>
          </ac:spMkLst>
        </pc:spChg>
        <pc:spChg chg="del">
          <ac:chgData name="Nikita Tanya" userId="af3b0884ef3a76bb" providerId="LiveId" clId="{1A4EE3F6-2D26-4C62-802F-DCE86FCF08D3}" dt="2024-08-19T20:49:12.447" v="5109" actId="478"/>
          <ac:spMkLst>
            <pc:docMk/>
            <pc:sldMk cId="1000524366" sldId="283"/>
            <ac:spMk id="3" creationId="{E7B27D61-BDAB-ECA4-199A-4EAADA48A2E5}"/>
          </ac:spMkLst>
        </pc:spChg>
        <pc:spChg chg="add mod ord">
          <ac:chgData name="Nikita Tanya" userId="af3b0884ef3a76bb" providerId="LiveId" clId="{1A4EE3F6-2D26-4C62-802F-DCE86FCF08D3}" dt="2024-08-25T20:45:24.252" v="15112" actId="14100"/>
          <ac:spMkLst>
            <pc:docMk/>
            <pc:sldMk cId="1000524366" sldId="283"/>
            <ac:spMk id="5" creationId="{AC655E28-CB56-7E9B-3A6B-B4238BC4DC2A}"/>
          </ac:spMkLst>
        </pc:spChg>
        <pc:graphicFrameChg chg="add del mod">
          <ac:chgData name="Nikita Tanya" userId="af3b0884ef3a76bb" providerId="LiveId" clId="{1A4EE3F6-2D26-4C62-802F-DCE86FCF08D3}" dt="2024-08-19T06:13:18.304" v="207" actId="478"/>
          <ac:graphicFrameMkLst>
            <pc:docMk/>
            <pc:sldMk cId="1000524366" sldId="283"/>
            <ac:graphicFrameMk id="5" creationId="{B56035CD-5FA9-5D8D-0FE1-C3FBE3A050A3}"/>
          </ac:graphicFrameMkLst>
        </pc:graphicFrameChg>
        <pc:graphicFrameChg chg="add mod">
          <ac:chgData name="Nikita Tanya" userId="af3b0884ef3a76bb" providerId="LiveId" clId="{1A4EE3F6-2D26-4C62-802F-DCE86FCF08D3}" dt="2024-08-28T17:18:46.604" v="18563"/>
          <ac:graphicFrameMkLst>
            <pc:docMk/>
            <pc:sldMk cId="1000524366" sldId="283"/>
            <ac:graphicFrameMk id="6" creationId="{22B5A498-692E-FC94-280B-A0987C548908}"/>
          </ac:graphicFrameMkLst>
        </pc:graphicFrameChg>
        <pc:graphicFrameChg chg="add del mod">
          <ac:chgData name="Nikita Tanya" userId="af3b0884ef3a76bb" providerId="LiveId" clId="{1A4EE3F6-2D26-4C62-802F-DCE86FCF08D3}" dt="2024-08-19T17:29:24.395" v="3125" actId="478"/>
          <ac:graphicFrameMkLst>
            <pc:docMk/>
            <pc:sldMk cId="1000524366" sldId="283"/>
            <ac:graphicFrameMk id="7" creationId="{39FADED5-AD67-480D-109C-65F05B7C4DC3}"/>
          </ac:graphicFrameMkLst>
        </pc:graphicFrameChg>
      </pc:sldChg>
      <pc:sldChg chg="addSp modSp new del mod">
        <pc:chgData name="Nikita Tanya" userId="af3b0884ef3a76bb" providerId="LiveId" clId="{1A4EE3F6-2D26-4C62-802F-DCE86FCF08D3}" dt="2024-08-19T14:56:59.092" v="1997" actId="47"/>
        <pc:sldMkLst>
          <pc:docMk/>
          <pc:sldMk cId="1981885579" sldId="284"/>
        </pc:sldMkLst>
        <pc:spChg chg="mod">
          <ac:chgData name="Nikita Tanya" userId="af3b0884ef3a76bb" providerId="LiveId" clId="{1A4EE3F6-2D26-4C62-802F-DCE86FCF08D3}" dt="2024-08-19T09:38:15.042" v="252" actId="20577"/>
          <ac:spMkLst>
            <pc:docMk/>
            <pc:sldMk cId="1981885579" sldId="284"/>
            <ac:spMk id="2" creationId="{BE2F6ECD-AEE0-013F-2126-3E79FFC35B83}"/>
          </ac:spMkLst>
        </pc:spChg>
        <pc:spChg chg="add mod">
          <ac:chgData name="Nikita Tanya" userId="af3b0884ef3a76bb" providerId="LiveId" clId="{1A4EE3F6-2D26-4C62-802F-DCE86FCF08D3}" dt="2024-08-19T14:22:50.566" v="1372" actId="1076"/>
          <ac:spMkLst>
            <pc:docMk/>
            <pc:sldMk cId="1981885579" sldId="284"/>
            <ac:spMk id="5" creationId="{C47BD768-98DF-32D5-C302-DC6ADB99C8C9}"/>
          </ac:spMkLst>
        </pc:spChg>
      </pc:sldChg>
      <pc:sldChg chg="addSp modSp new del mod">
        <pc:chgData name="Nikita Tanya" userId="af3b0884ef3a76bb" providerId="LiveId" clId="{1A4EE3F6-2D26-4C62-802F-DCE86FCF08D3}" dt="2024-08-19T16:43:22.083" v="2869" actId="47"/>
        <pc:sldMkLst>
          <pc:docMk/>
          <pc:sldMk cId="3826938046" sldId="285"/>
        </pc:sldMkLst>
        <pc:spChg chg="mod">
          <ac:chgData name="Nikita Tanya" userId="af3b0884ef3a76bb" providerId="LiveId" clId="{1A4EE3F6-2D26-4C62-802F-DCE86FCF08D3}" dt="2024-08-19T09:39:31.681" v="371" actId="20577"/>
          <ac:spMkLst>
            <pc:docMk/>
            <pc:sldMk cId="3826938046" sldId="285"/>
            <ac:spMk id="2" creationId="{8851648C-568E-A347-C924-57C5A560061E}"/>
          </ac:spMkLst>
        </pc:spChg>
        <pc:spChg chg="add mod">
          <ac:chgData name="Nikita Tanya" userId="af3b0884ef3a76bb" providerId="LiveId" clId="{1A4EE3F6-2D26-4C62-802F-DCE86FCF08D3}" dt="2024-08-19T14:01:59.281" v="1168" actId="1076"/>
          <ac:spMkLst>
            <pc:docMk/>
            <pc:sldMk cId="3826938046" sldId="285"/>
            <ac:spMk id="5" creationId="{A0F79589-60CE-6FE4-5C45-31AF0F59FBB0}"/>
          </ac:spMkLst>
        </pc:spChg>
        <pc:graphicFrameChg chg="add mod">
          <ac:chgData name="Nikita Tanya" userId="af3b0884ef3a76bb" providerId="LiveId" clId="{1A4EE3F6-2D26-4C62-802F-DCE86FCF08D3}" dt="2024-08-19T14:02:12.891" v="1173"/>
          <ac:graphicFrameMkLst>
            <pc:docMk/>
            <pc:sldMk cId="3826938046" sldId="285"/>
            <ac:graphicFrameMk id="6" creationId="{D453F875-B2E7-75F7-5AFE-6A50AE8EEF03}"/>
          </ac:graphicFrameMkLst>
        </pc:graphicFrameChg>
        <pc:graphicFrameChg chg="add mod">
          <ac:chgData name="Nikita Tanya" userId="af3b0884ef3a76bb" providerId="LiveId" clId="{1A4EE3F6-2D26-4C62-802F-DCE86FCF08D3}" dt="2024-08-19T14:03:38.568" v="1242" actId="1957"/>
          <ac:graphicFrameMkLst>
            <pc:docMk/>
            <pc:sldMk cId="3826938046" sldId="285"/>
            <ac:graphicFrameMk id="7" creationId="{D453F875-B2E7-75F7-5AFE-6A50AE8EEF03}"/>
          </ac:graphicFrameMkLst>
        </pc:graphicFrameChg>
      </pc:sldChg>
      <pc:sldChg chg="addSp modSp new del mod">
        <pc:chgData name="Nikita Tanya" userId="af3b0884ef3a76bb" providerId="LiveId" clId="{1A4EE3F6-2D26-4C62-802F-DCE86FCF08D3}" dt="2024-08-19T15:48:49.100" v="2612" actId="47"/>
        <pc:sldMkLst>
          <pc:docMk/>
          <pc:sldMk cId="1834464666" sldId="286"/>
        </pc:sldMkLst>
        <pc:spChg chg="mod">
          <ac:chgData name="Nikita Tanya" userId="af3b0884ef3a76bb" providerId="LiveId" clId="{1A4EE3F6-2D26-4C62-802F-DCE86FCF08D3}" dt="2024-08-19T11:37:16.345" v="550" actId="20577"/>
          <ac:spMkLst>
            <pc:docMk/>
            <pc:sldMk cId="1834464666" sldId="286"/>
            <ac:spMk id="2" creationId="{EBFC161C-80E4-6DDD-0BBD-1F982CC913B7}"/>
          </ac:spMkLst>
        </pc:spChg>
        <pc:spChg chg="add mod">
          <ac:chgData name="Nikita Tanya" userId="af3b0884ef3a76bb" providerId="LiveId" clId="{1A4EE3F6-2D26-4C62-802F-DCE86FCF08D3}" dt="2024-08-19T14:58:52.058" v="1998" actId="1076"/>
          <ac:spMkLst>
            <pc:docMk/>
            <pc:sldMk cId="1834464666" sldId="286"/>
            <ac:spMk id="5" creationId="{81D09D0A-C7A7-A646-A386-6EDD34E02F79}"/>
          </ac:spMkLst>
        </pc:spChg>
      </pc:sldChg>
      <pc:sldChg chg="addSp modSp new del mod">
        <pc:chgData name="Nikita Tanya" userId="af3b0884ef3a76bb" providerId="LiveId" clId="{1A4EE3F6-2D26-4C62-802F-DCE86FCF08D3}" dt="2024-08-19T20:33:04.252" v="4904" actId="47"/>
        <pc:sldMkLst>
          <pc:docMk/>
          <pc:sldMk cId="638634708" sldId="287"/>
        </pc:sldMkLst>
        <pc:spChg chg="mod">
          <ac:chgData name="Nikita Tanya" userId="af3b0884ef3a76bb" providerId="LiveId" clId="{1A4EE3F6-2D26-4C62-802F-DCE86FCF08D3}" dt="2024-08-19T11:59:39.539" v="751" actId="20577"/>
          <ac:spMkLst>
            <pc:docMk/>
            <pc:sldMk cId="638634708" sldId="287"/>
            <ac:spMk id="2" creationId="{880AA0D6-3491-7545-2C59-B7BBA85B7CC2}"/>
          </ac:spMkLst>
        </pc:spChg>
        <pc:spChg chg="add mod">
          <ac:chgData name="Nikita Tanya" userId="af3b0884ef3a76bb" providerId="LiveId" clId="{1A4EE3F6-2D26-4C62-802F-DCE86FCF08D3}" dt="2024-08-19T12:07:05.458" v="1063" actId="20577"/>
          <ac:spMkLst>
            <pc:docMk/>
            <pc:sldMk cId="638634708" sldId="287"/>
            <ac:spMk id="5" creationId="{10E4F84D-F348-D354-EF0E-9AD361A03876}"/>
          </ac:spMkLst>
        </pc:spChg>
      </pc:sldChg>
      <pc:sldChg chg="addSp modSp new del mod ord">
        <pc:chgData name="Nikita Tanya" userId="af3b0884ef3a76bb" providerId="LiveId" clId="{1A4EE3F6-2D26-4C62-802F-DCE86FCF08D3}" dt="2024-08-19T18:25:53.148" v="3607" actId="47"/>
        <pc:sldMkLst>
          <pc:docMk/>
          <pc:sldMk cId="736399116" sldId="288"/>
        </pc:sldMkLst>
        <pc:spChg chg="mod">
          <ac:chgData name="Nikita Tanya" userId="af3b0884ef3a76bb" providerId="LiveId" clId="{1A4EE3F6-2D26-4C62-802F-DCE86FCF08D3}" dt="2024-08-19T12:27:50.700" v="1077" actId="20577"/>
          <ac:spMkLst>
            <pc:docMk/>
            <pc:sldMk cId="736399116" sldId="288"/>
            <ac:spMk id="2" creationId="{BED6B08A-B195-6023-0086-6C445E4B7F80}"/>
          </ac:spMkLst>
        </pc:spChg>
        <pc:spChg chg="add mod">
          <ac:chgData name="Nikita Tanya" userId="af3b0884ef3a76bb" providerId="LiveId" clId="{1A4EE3F6-2D26-4C62-802F-DCE86FCF08D3}" dt="2024-08-19T13:22:46.142" v="1138" actId="20577"/>
          <ac:spMkLst>
            <pc:docMk/>
            <pc:sldMk cId="736399116" sldId="288"/>
            <ac:spMk id="5" creationId="{85CADCD1-D1E0-E22A-0678-90F41EBD38DD}"/>
          </ac:spMkLst>
        </pc:spChg>
      </pc:sldChg>
      <pc:sldChg chg="addSp delSp modSp mod">
        <pc:chgData name="Nikita Tanya" userId="af3b0884ef3a76bb" providerId="LiveId" clId="{1A4EE3F6-2D26-4C62-802F-DCE86FCF08D3}" dt="2024-08-26T20:17:43.881" v="18030" actId="207"/>
        <pc:sldMkLst>
          <pc:docMk/>
          <pc:sldMk cId="2515988792" sldId="289"/>
        </pc:sldMkLst>
        <pc:spChg chg="del">
          <ac:chgData name="Nikita Tanya" userId="af3b0884ef3a76bb" providerId="LiveId" clId="{1A4EE3F6-2D26-4C62-802F-DCE86FCF08D3}" dt="2024-08-19T14:16:21.078" v="1368" actId="478"/>
          <ac:spMkLst>
            <pc:docMk/>
            <pc:sldMk cId="2515988792" sldId="289"/>
            <ac:spMk id="2" creationId="{A3D0B643-7A91-4DF8-A7B1-B57A95B3E49A}"/>
          </ac:spMkLst>
        </pc:spChg>
        <pc:spChg chg="add mod">
          <ac:chgData name="Nikita Tanya" userId="af3b0884ef3a76bb" providerId="LiveId" clId="{1A4EE3F6-2D26-4C62-802F-DCE86FCF08D3}" dt="2024-08-26T20:17:22.826" v="18027" actId="1076"/>
          <ac:spMkLst>
            <pc:docMk/>
            <pc:sldMk cId="2515988792" sldId="289"/>
            <ac:spMk id="2" creationId="{C147A060-4B52-5C92-FA05-48A96F1A84AD}"/>
          </ac:spMkLst>
        </pc:spChg>
        <pc:spChg chg="add mod ord">
          <ac:chgData name="Nikita Tanya" userId="af3b0884ef3a76bb" providerId="LiveId" clId="{1A4EE3F6-2D26-4C62-802F-DCE86FCF08D3}" dt="2024-08-21T17:41:02.177" v="8030" actId="14100"/>
          <ac:spMkLst>
            <pc:docMk/>
            <pc:sldMk cId="2515988792" sldId="289"/>
            <ac:spMk id="3" creationId="{286C04A9-A367-3B05-51F7-C01F744298E6}"/>
          </ac:spMkLst>
        </pc:spChg>
        <pc:spChg chg="del">
          <ac:chgData name="Nikita Tanya" userId="af3b0884ef3a76bb" providerId="LiveId" clId="{1A4EE3F6-2D26-4C62-802F-DCE86FCF08D3}" dt="2024-08-19T20:50:08.827" v="5114" actId="478"/>
          <ac:spMkLst>
            <pc:docMk/>
            <pc:sldMk cId="2515988792" sldId="289"/>
            <ac:spMk id="3" creationId="{CF39A793-F356-45AC-A556-47A0CCFA47C5}"/>
          </ac:spMkLst>
        </pc:spChg>
        <pc:spChg chg="add mod">
          <ac:chgData name="Nikita Tanya" userId="af3b0884ef3a76bb" providerId="LiveId" clId="{1A4EE3F6-2D26-4C62-802F-DCE86FCF08D3}" dt="2024-08-26T20:17:26.931" v="18028" actId="1076"/>
          <ac:spMkLst>
            <pc:docMk/>
            <pc:sldMk cId="2515988792" sldId="289"/>
            <ac:spMk id="6" creationId="{4B9CD5EB-B9B3-7ACD-AEF8-872457FDA34C}"/>
          </ac:spMkLst>
        </pc:spChg>
        <pc:spChg chg="add del mod">
          <ac:chgData name="Nikita Tanya" userId="af3b0884ef3a76bb" providerId="LiveId" clId="{1A4EE3F6-2D26-4C62-802F-DCE86FCF08D3}" dt="2024-08-19T14:09:09.655" v="1285" actId="478"/>
          <ac:spMkLst>
            <pc:docMk/>
            <pc:sldMk cId="2515988792" sldId="289"/>
            <ac:spMk id="6" creationId="{A72254C8-5F28-A99C-E510-F634AF38A510}"/>
          </ac:spMkLst>
        </pc:spChg>
        <pc:spChg chg="add del mod">
          <ac:chgData name="Nikita Tanya" userId="af3b0884ef3a76bb" providerId="LiveId" clId="{1A4EE3F6-2D26-4C62-802F-DCE86FCF08D3}" dt="2024-08-19T14:09:06.572" v="1284" actId="478"/>
          <ac:spMkLst>
            <pc:docMk/>
            <pc:sldMk cId="2515988792" sldId="289"/>
            <ac:spMk id="7" creationId="{08D22167-7FAF-9D94-362C-B7BDB7C614DE}"/>
          </ac:spMkLst>
        </pc:spChg>
        <pc:spChg chg="add mod ord">
          <ac:chgData name="Nikita Tanya" userId="af3b0884ef3a76bb" providerId="LiveId" clId="{1A4EE3F6-2D26-4C62-802F-DCE86FCF08D3}" dt="2024-08-26T20:17:43.881" v="18030" actId="207"/>
          <ac:spMkLst>
            <pc:docMk/>
            <pc:sldMk cId="2515988792" sldId="289"/>
            <ac:spMk id="8" creationId="{C44B53C0-31D5-2FB0-B4DC-0DEAA9B36E85}"/>
          </ac:spMkLst>
        </pc:spChg>
        <pc:spChg chg="add mod">
          <ac:chgData name="Nikita Tanya" userId="af3b0884ef3a76bb" providerId="LiveId" clId="{1A4EE3F6-2D26-4C62-802F-DCE86FCF08D3}" dt="2024-08-26T20:17:36.773" v="18029" actId="207"/>
          <ac:spMkLst>
            <pc:docMk/>
            <pc:sldMk cId="2515988792" sldId="289"/>
            <ac:spMk id="9" creationId="{64E41332-48EB-9ECB-60BD-7F977304DD89}"/>
          </ac:spMkLst>
        </pc:spChg>
        <pc:spChg chg="add mod">
          <ac:chgData name="Nikita Tanya" userId="af3b0884ef3a76bb" providerId="LiveId" clId="{1A4EE3F6-2D26-4C62-802F-DCE86FCF08D3}" dt="2024-08-21T17:30:20.826" v="7936" actId="1076"/>
          <ac:spMkLst>
            <pc:docMk/>
            <pc:sldMk cId="2515988792" sldId="289"/>
            <ac:spMk id="10" creationId="{676C8BC2-1ACA-CC64-1916-FBA0DBB89CE2}"/>
          </ac:spMkLst>
        </pc:spChg>
        <pc:spChg chg="add mod">
          <ac:chgData name="Nikita Tanya" userId="af3b0884ef3a76bb" providerId="LiveId" clId="{1A4EE3F6-2D26-4C62-802F-DCE86FCF08D3}" dt="2024-08-21T17:30:20.826" v="7936" actId="1076"/>
          <ac:spMkLst>
            <pc:docMk/>
            <pc:sldMk cId="2515988792" sldId="289"/>
            <ac:spMk id="11" creationId="{48E233F1-0E3F-FF34-B562-731BB6803C09}"/>
          </ac:spMkLst>
        </pc:spChg>
        <pc:spChg chg="add mod">
          <ac:chgData name="Nikita Tanya" userId="af3b0884ef3a76bb" providerId="LiveId" clId="{1A4EE3F6-2D26-4C62-802F-DCE86FCF08D3}" dt="2024-08-19T14:16:34.175" v="1370" actId="1076"/>
          <ac:spMkLst>
            <pc:docMk/>
            <pc:sldMk cId="2515988792" sldId="289"/>
            <ac:spMk id="12" creationId="{CAC9E5CF-ED8C-52E2-05E5-44C8FAC74A75}"/>
          </ac:spMkLst>
        </pc:spChg>
        <pc:spChg chg="add del mod">
          <ac:chgData name="Nikita Tanya" userId="af3b0884ef3a76bb" providerId="LiveId" clId="{1A4EE3F6-2D26-4C62-802F-DCE86FCF08D3}" dt="2024-08-19T14:16:24.871" v="1369" actId="478"/>
          <ac:spMkLst>
            <pc:docMk/>
            <pc:sldMk cId="2515988792" sldId="289"/>
            <ac:spMk id="14" creationId="{0B54B5DB-06EE-8C79-B1B8-8F58D40FDCDB}"/>
          </ac:spMkLst>
        </pc:spChg>
        <pc:spChg chg="mod">
          <ac:chgData name="Nikita Tanya" userId="af3b0884ef3a76bb" providerId="LiveId" clId="{1A4EE3F6-2D26-4C62-802F-DCE86FCF08D3}" dt="2024-08-21T17:33:45.137" v="7971" actId="1076"/>
          <ac:spMkLst>
            <pc:docMk/>
            <pc:sldMk cId="2515988792" sldId="289"/>
            <ac:spMk id="56" creationId="{C50DE9D8-FD82-4684-9ED8-826B4EC01B44}"/>
          </ac:spMkLst>
        </pc:spChg>
        <pc:spChg chg="mod">
          <ac:chgData name="Nikita Tanya" userId="af3b0884ef3a76bb" providerId="LiveId" clId="{1A4EE3F6-2D26-4C62-802F-DCE86FCF08D3}" dt="2024-08-21T17:24:05.465" v="7854" actId="1076"/>
          <ac:spMkLst>
            <pc:docMk/>
            <pc:sldMk cId="2515988792" sldId="289"/>
            <ac:spMk id="57" creationId="{116FB6B7-1CB4-4813-99A3-137C82BE19D1}"/>
          </ac:spMkLst>
        </pc:spChg>
        <pc:spChg chg="mod">
          <ac:chgData name="Nikita Tanya" userId="af3b0884ef3a76bb" providerId="LiveId" clId="{1A4EE3F6-2D26-4C62-802F-DCE86FCF08D3}" dt="2024-08-21T17:33:45.377" v="7972" actId="1076"/>
          <ac:spMkLst>
            <pc:docMk/>
            <pc:sldMk cId="2515988792" sldId="289"/>
            <ac:spMk id="58" creationId="{581D706E-E15A-45F0-9055-C455145F0A7C}"/>
          </ac:spMkLst>
        </pc:spChg>
        <pc:spChg chg="del">
          <ac:chgData name="Nikita Tanya" userId="af3b0884ef3a76bb" providerId="LiveId" clId="{1A4EE3F6-2D26-4C62-802F-DCE86FCF08D3}" dt="2024-08-19T20:31:48.812" v="4895" actId="478"/>
          <ac:spMkLst>
            <pc:docMk/>
            <pc:sldMk cId="2515988792" sldId="289"/>
            <ac:spMk id="59" creationId="{228B89D6-D457-43D1-99F9-B86C5647AEB2}"/>
          </ac:spMkLst>
        </pc:spChg>
        <pc:spChg chg="mod">
          <ac:chgData name="Nikita Tanya" userId="af3b0884ef3a76bb" providerId="LiveId" clId="{1A4EE3F6-2D26-4C62-802F-DCE86FCF08D3}" dt="2024-08-21T17:33:45.137" v="7971" actId="1076"/>
          <ac:spMkLst>
            <pc:docMk/>
            <pc:sldMk cId="2515988792" sldId="289"/>
            <ac:spMk id="61" creationId="{0ABCF938-7F69-41DA-A492-F98171623883}"/>
          </ac:spMkLst>
        </pc:spChg>
        <pc:spChg chg="mod">
          <ac:chgData name="Nikita Tanya" userId="af3b0884ef3a76bb" providerId="LiveId" clId="{1A4EE3F6-2D26-4C62-802F-DCE86FCF08D3}" dt="2024-08-21T17:33:45.137" v="7971" actId="1076"/>
          <ac:spMkLst>
            <pc:docMk/>
            <pc:sldMk cId="2515988792" sldId="289"/>
            <ac:spMk id="62" creationId="{1A4FE373-17BB-493F-A361-B12440813A1F}"/>
          </ac:spMkLst>
        </pc:spChg>
        <pc:spChg chg="mod">
          <ac:chgData name="Nikita Tanya" userId="af3b0884ef3a76bb" providerId="LiveId" clId="{1A4EE3F6-2D26-4C62-802F-DCE86FCF08D3}" dt="2024-08-21T17:24:05.465" v="7854" actId="1076"/>
          <ac:spMkLst>
            <pc:docMk/>
            <pc:sldMk cId="2515988792" sldId="289"/>
            <ac:spMk id="63" creationId="{939B7CC5-439E-403C-9383-8988F3AAD7AF}"/>
          </ac:spMkLst>
        </pc:spChg>
        <pc:spChg chg="mod">
          <ac:chgData name="Nikita Tanya" userId="af3b0884ef3a76bb" providerId="LiveId" clId="{1A4EE3F6-2D26-4C62-802F-DCE86FCF08D3}" dt="2024-08-21T17:24:05.465" v="7854" actId="1076"/>
          <ac:spMkLst>
            <pc:docMk/>
            <pc:sldMk cId="2515988792" sldId="289"/>
            <ac:spMk id="64" creationId="{05ECD4C0-D89D-49E9-AC09-4F34CDD54EDB}"/>
          </ac:spMkLst>
        </pc:spChg>
        <pc:spChg chg="mod">
          <ac:chgData name="Nikita Tanya" userId="af3b0884ef3a76bb" providerId="LiveId" clId="{1A4EE3F6-2D26-4C62-802F-DCE86FCF08D3}" dt="2024-08-21T17:33:45.377" v="7972" actId="1076"/>
          <ac:spMkLst>
            <pc:docMk/>
            <pc:sldMk cId="2515988792" sldId="289"/>
            <ac:spMk id="65" creationId="{BBF4A77D-999A-446C-A470-A09EABC1CB5F}"/>
          </ac:spMkLst>
        </pc:spChg>
        <pc:spChg chg="mod">
          <ac:chgData name="Nikita Tanya" userId="af3b0884ef3a76bb" providerId="LiveId" clId="{1A4EE3F6-2D26-4C62-802F-DCE86FCF08D3}" dt="2024-08-21T17:33:45.377" v="7972" actId="1076"/>
          <ac:spMkLst>
            <pc:docMk/>
            <pc:sldMk cId="2515988792" sldId="289"/>
            <ac:spMk id="66" creationId="{B9C20A2B-9E5F-4699-B7E0-C92C4B4C11C6}"/>
          </ac:spMkLst>
        </pc:spChg>
        <pc:spChg chg="del mod">
          <ac:chgData name="Nikita Tanya" userId="af3b0884ef3a76bb" providerId="LiveId" clId="{1A4EE3F6-2D26-4C62-802F-DCE86FCF08D3}" dt="2024-08-19T19:14:23.983" v="3878"/>
          <ac:spMkLst>
            <pc:docMk/>
            <pc:sldMk cId="2515988792" sldId="289"/>
            <ac:spMk id="67" creationId="{5CB8E5D9-5AB2-4AEE-973D-2AB9CE05AF2D}"/>
          </ac:spMkLst>
        </pc:spChg>
        <pc:spChg chg="del">
          <ac:chgData name="Nikita Tanya" userId="af3b0884ef3a76bb" providerId="LiveId" clId="{1A4EE3F6-2D26-4C62-802F-DCE86FCF08D3}" dt="2024-08-19T20:31:51.012" v="4896" actId="478"/>
          <ac:spMkLst>
            <pc:docMk/>
            <pc:sldMk cId="2515988792" sldId="289"/>
            <ac:spMk id="68" creationId="{83DF543E-D479-4828-BA2F-2A24D956B7A2}"/>
          </ac:spMkLst>
        </pc:spChg>
        <pc:spChg chg="mod">
          <ac:chgData name="Nikita Tanya" userId="af3b0884ef3a76bb" providerId="LiveId" clId="{1A4EE3F6-2D26-4C62-802F-DCE86FCF08D3}" dt="2024-08-21T17:33:45.137" v="7971" actId="1076"/>
          <ac:spMkLst>
            <pc:docMk/>
            <pc:sldMk cId="2515988792" sldId="289"/>
            <ac:spMk id="69" creationId="{DB30C37B-BB33-491D-A3BF-5C500776BA50}"/>
          </ac:spMkLst>
        </pc:spChg>
        <pc:spChg chg="mod">
          <ac:chgData name="Nikita Tanya" userId="af3b0884ef3a76bb" providerId="LiveId" clId="{1A4EE3F6-2D26-4C62-802F-DCE86FCF08D3}" dt="2024-08-21T17:24:05.465" v="7854" actId="1076"/>
          <ac:spMkLst>
            <pc:docMk/>
            <pc:sldMk cId="2515988792" sldId="289"/>
            <ac:spMk id="70" creationId="{DD2DB9C5-BF51-4EC7-9BB4-A353966906BB}"/>
          </ac:spMkLst>
        </pc:spChg>
        <pc:spChg chg="mod">
          <ac:chgData name="Nikita Tanya" userId="af3b0884ef3a76bb" providerId="LiveId" clId="{1A4EE3F6-2D26-4C62-802F-DCE86FCF08D3}" dt="2024-08-21T17:33:45.377" v="7972" actId="1076"/>
          <ac:spMkLst>
            <pc:docMk/>
            <pc:sldMk cId="2515988792" sldId="289"/>
            <ac:spMk id="72" creationId="{9A958697-9F7E-46A0-A31A-A67FAB2A30DA}"/>
          </ac:spMkLst>
        </pc:spChg>
        <pc:spChg chg="mod">
          <ac:chgData name="Nikita Tanya" userId="af3b0884ef3a76bb" providerId="LiveId" clId="{1A4EE3F6-2D26-4C62-802F-DCE86FCF08D3}" dt="2024-08-21T17:33:45.377" v="7972" actId="1076"/>
          <ac:spMkLst>
            <pc:docMk/>
            <pc:sldMk cId="2515988792" sldId="289"/>
            <ac:spMk id="73" creationId="{83F5CED5-EC59-44A7-BB1E-6DAA3AFE7434}"/>
          </ac:spMkLst>
        </pc:spChg>
        <pc:spChg chg="mod">
          <ac:chgData name="Nikita Tanya" userId="af3b0884ef3a76bb" providerId="LiveId" clId="{1A4EE3F6-2D26-4C62-802F-DCE86FCF08D3}" dt="2024-08-21T17:33:45.377" v="7972" actId="1076"/>
          <ac:spMkLst>
            <pc:docMk/>
            <pc:sldMk cId="2515988792" sldId="289"/>
            <ac:spMk id="74" creationId="{67D92154-D809-4A24-ADBA-A184552F2704}"/>
          </ac:spMkLst>
        </pc:spChg>
        <pc:spChg chg="mod">
          <ac:chgData name="Nikita Tanya" userId="af3b0884ef3a76bb" providerId="LiveId" clId="{1A4EE3F6-2D26-4C62-802F-DCE86FCF08D3}" dt="2024-08-21T17:33:45.377" v="7972" actId="1076"/>
          <ac:spMkLst>
            <pc:docMk/>
            <pc:sldMk cId="2515988792" sldId="289"/>
            <ac:spMk id="75" creationId="{C331234E-9EA9-4C57-9933-731231499C4B}"/>
          </ac:spMkLst>
        </pc:spChg>
        <pc:spChg chg="mod">
          <ac:chgData name="Nikita Tanya" userId="af3b0884ef3a76bb" providerId="LiveId" clId="{1A4EE3F6-2D26-4C62-802F-DCE86FCF08D3}" dt="2024-08-21T17:33:45.377" v="7972" actId="1076"/>
          <ac:spMkLst>
            <pc:docMk/>
            <pc:sldMk cId="2515988792" sldId="289"/>
            <ac:spMk id="76" creationId="{6ADA05A3-1293-46DC-8224-3676BC286D78}"/>
          </ac:spMkLst>
        </pc:spChg>
        <pc:spChg chg="mod">
          <ac:chgData name="Nikita Tanya" userId="af3b0884ef3a76bb" providerId="LiveId" clId="{1A4EE3F6-2D26-4C62-802F-DCE86FCF08D3}" dt="2024-08-21T17:33:45.377" v="7972" actId="1076"/>
          <ac:spMkLst>
            <pc:docMk/>
            <pc:sldMk cId="2515988792" sldId="289"/>
            <ac:spMk id="77" creationId="{FA4D6B7E-6F35-4229-B442-5A400656714F}"/>
          </ac:spMkLst>
        </pc:spChg>
        <pc:spChg chg="mod">
          <ac:chgData name="Nikita Tanya" userId="af3b0884ef3a76bb" providerId="LiveId" clId="{1A4EE3F6-2D26-4C62-802F-DCE86FCF08D3}" dt="2024-08-21T17:33:45.377" v="7972" actId="1076"/>
          <ac:spMkLst>
            <pc:docMk/>
            <pc:sldMk cId="2515988792" sldId="289"/>
            <ac:spMk id="78" creationId="{6D3DD28D-52F5-4B38-8390-DDA8AD25B366}"/>
          </ac:spMkLst>
        </pc:spChg>
        <pc:spChg chg="mod">
          <ac:chgData name="Nikita Tanya" userId="af3b0884ef3a76bb" providerId="LiveId" clId="{1A4EE3F6-2D26-4C62-802F-DCE86FCF08D3}" dt="2024-08-21T17:33:45.377" v="7972" actId="1076"/>
          <ac:spMkLst>
            <pc:docMk/>
            <pc:sldMk cId="2515988792" sldId="289"/>
            <ac:spMk id="79" creationId="{2D77E4FC-731D-463A-A8FC-DC45F2A0E1AA}"/>
          </ac:spMkLst>
        </pc:spChg>
        <pc:spChg chg="mod">
          <ac:chgData name="Nikita Tanya" userId="af3b0884ef3a76bb" providerId="LiveId" clId="{1A4EE3F6-2D26-4C62-802F-DCE86FCF08D3}" dt="2024-08-21T17:30:20.826" v="7936" actId="1076"/>
          <ac:spMkLst>
            <pc:docMk/>
            <pc:sldMk cId="2515988792" sldId="289"/>
            <ac:spMk id="84" creationId="{5517C826-C471-4169-9892-EEBF4B4D8645}"/>
          </ac:spMkLst>
        </pc:spChg>
        <pc:grpChg chg="del">
          <ac:chgData name="Nikita Tanya" userId="af3b0884ef3a76bb" providerId="LiveId" clId="{1A4EE3F6-2D26-4C62-802F-DCE86FCF08D3}" dt="2024-08-19T14:04:26.870" v="1244" actId="478"/>
          <ac:grpSpMkLst>
            <pc:docMk/>
            <pc:sldMk cId="2515988792" sldId="289"/>
            <ac:grpSpMk id="44" creationId="{227F1864-865B-4891-9C3E-7BF0471A84E3}"/>
          </ac:grpSpMkLst>
        </pc:grpChg>
        <pc:grpChg chg="mod">
          <ac:chgData name="Nikita Tanya" userId="af3b0884ef3a76bb" providerId="LiveId" clId="{1A4EE3F6-2D26-4C62-802F-DCE86FCF08D3}" dt="2024-08-21T17:33:45.377" v="7972" actId="1076"/>
          <ac:grpSpMkLst>
            <pc:docMk/>
            <pc:sldMk cId="2515988792" sldId="289"/>
            <ac:grpSpMk id="71" creationId="{918F6A58-01C2-4B8A-97EE-31A198442337}"/>
          </ac:grpSpMkLst>
        </pc:grpChg>
        <pc:grpChg chg="del">
          <ac:chgData name="Nikita Tanya" userId="af3b0884ef3a76bb" providerId="LiveId" clId="{1A4EE3F6-2D26-4C62-802F-DCE86FCF08D3}" dt="2024-08-19T20:31:52.514" v="4897" actId="478"/>
          <ac:grpSpMkLst>
            <pc:docMk/>
            <pc:sldMk cId="2515988792" sldId="289"/>
            <ac:grpSpMk id="80" creationId="{EB0D6CB8-AC72-4E61-ACE6-A612058C5428}"/>
          </ac:grpSpMkLst>
        </pc:grpChg>
        <pc:graphicFrameChg chg="add del mod">
          <ac:chgData name="Nikita Tanya" userId="af3b0884ef3a76bb" providerId="LiveId" clId="{1A4EE3F6-2D26-4C62-802F-DCE86FCF08D3}" dt="2024-08-21T17:34:57.793" v="7979" actId="478"/>
          <ac:graphicFrameMkLst>
            <pc:docMk/>
            <pc:sldMk cId="2515988792" sldId="289"/>
            <ac:graphicFrameMk id="2" creationId="{109C519C-2137-DED3-CE3A-739CE7240DD4}"/>
          </ac:graphicFrameMkLst>
        </pc:graphicFrameChg>
        <pc:graphicFrameChg chg="add mod">
          <ac:chgData name="Nikita Tanya" userId="af3b0884ef3a76bb" providerId="LiveId" clId="{1A4EE3F6-2D26-4C62-802F-DCE86FCF08D3}" dt="2024-08-25T22:07:27.460" v="16724" actId="20577"/>
          <ac:graphicFrameMkLst>
            <pc:docMk/>
            <pc:sldMk cId="2515988792" sldId="289"/>
            <ac:graphicFrameMk id="5" creationId="{DBA67F2C-37DD-8F99-5EEE-BBA1281B5586}"/>
          </ac:graphicFrameMkLst>
        </pc:graphicFrameChg>
        <pc:graphicFrameChg chg="add mod">
          <ac:chgData name="Nikita Tanya" userId="af3b0884ef3a76bb" providerId="LiveId" clId="{1A4EE3F6-2D26-4C62-802F-DCE86FCF08D3}" dt="2024-08-21T17:36:15.706" v="7986" actId="1076"/>
          <ac:graphicFrameMkLst>
            <pc:docMk/>
            <pc:sldMk cId="2515988792" sldId="289"/>
            <ac:graphicFrameMk id="6" creationId="{2E77A9A4-D539-F6E4-5D3B-DD24C147C96E}"/>
          </ac:graphicFrameMkLst>
        </pc:graphicFrameChg>
        <pc:graphicFrameChg chg="add mod modGraphic">
          <ac:chgData name="Nikita Tanya" userId="af3b0884ef3a76bb" providerId="LiveId" clId="{1A4EE3F6-2D26-4C62-802F-DCE86FCF08D3}" dt="2024-08-25T18:55:31.601" v="14423" actId="20577"/>
          <ac:graphicFrameMkLst>
            <pc:docMk/>
            <pc:sldMk cId="2515988792" sldId="289"/>
            <ac:graphicFrameMk id="7" creationId="{0AC28C30-0F54-903B-3B3C-8162A42F606D}"/>
          </ac:graphicFrameMkLst>
        </pc:graphicFrameChg>
        <pc:graphicFrameChg chg="del">
          <ac:chgData name="Nikita Tanya" userId="af3b0884ef3a76bb" providerId="LiveId" clId="{1A4EE3F6-2D26-4C62-802F-DCE86FCF08D3}" dt="2024-08-19T14:04:24.608" v="1243" actId="478"/>
          <ac:graphicFrameMkLst>
            <pc:docMk/>
            <pc:sldMk cId="2515988792" sldId="289"/>
            <ac:graphicFrameMk id="23" creationId="{906FB1C6-A882-4BAA-8733-7662E3996CB6}"/>
          </ac:graphicFrameMkLst>
        </pc:graphicFrameChg>
      </pc:sldChg>
      <pc:sldChg chg="addSp delSp modSp mod">
        <pc:chgData name="Nikita Tanya" userId="af3b0884ef3a76bb" providerId="LiveId" clId="{1A4EE3F6-2D26-4C62-802F-DCE86FCF08D3}" dt="2024-08-28T20:54:14.392" v="19192" actId="20577"/>
        <pc:sldMkLst>
          <pc:docMk/>
          <pc:sldMk cId="751633143" sldId="290"/>
        </pc:sldMkLst>
        <pc:spChg chg="mod">
          <ac:chgData name="Nikita Tanya" userId="af3b0884ef3a76bb" providerId="LiveId" clId="{1A4EE3F6-2D26-4C62-802F-DCE86FCF08D3}" dt="2024-08-19T19:14:33.756" v="3901" actId="20577"/>
          <ac:spMkLst>
            <pc:docMk/>
            <pc:sldMk cId="751633143" sldId="290"/>
            <ac:spMk id="2" creationId="{A3D0B643-7A91-4DF8-A7B1-B57A95B3E49A}"/>
          </ac:spMkLst>
        </pc:spChg>
        <pc:spChg chg="del">
          <ac:chgData name="Nikita Tanya" userId="af3b0884ef3a76bb" providerId="LiveId" clId="{1A4EE3F6-2D26-4C62-802F-DCE86FCF08D3}" dt="2024-08-19T20:50:01.467" v="5113" actId="478"/>
          <ac:spMkLst>
            <pc:docMk/>
            <pc:sldMk cId="751633143" sldId="290"/>
            <ac:spMk id="3" creationId="{CF39A793-F356-45AC-A556-47A0CCFA47C5}"/>
          </ac:spMkLst>
        </pc:spChg>
        <pc:spChg chg="mod">
          <ac:chgData name="Nikita Tanya" userId="af3b0884ef3a76bb" providerId="LiveId" clId="{1A4EE3F6-2D26-4C62-802F-DCE86FCF08D3}" dt="2024-08-19T14:29:25.448" v="1466" actId="20577"/>
          <ac:spMkLst>
            <pc:docMk/>
            <pc:sldMk cId="751633143" sldId="290"/>
            <ac:spMk id="7" creationId="{0321790F-CD39-47FB-80ED-9EBD430089D0}"/>
          </ac:spMkLst>
        </pc:spChg>
        <pc:spChg chg="del mod">
          <ac:chgData name="Nikita Tanya" userId="af3b0884ef3a76bb" providerId="LiveId" clId="{1A4EE3F6-2D26-4C62-802F-DCE86FCF08D3}" dt="2024-08-19T14:23:36.959" v="1376" actId="478"/>
          <ac:spMkLst>
            <pc:docMk/>
            <pc:sldMk cId="751633143" sldId="290"/>
            <ac:spMk id="25" creationId="{A35CE616-64EE-4786-BC53-A3398F142D45}"/>
          </ac:spMkLst>
        </pc:spChg>
        <pc:spChg chg="mod">
          <ac:chgData name="Nikita Tanya" userId="af3b0884ef3a76bb" providerId="LiveId" clId="{1A4EE3F6-2D26-4C62-802F-DCE86FCF08D3}" dt="2024-08-25T22:08:15.067" v="16740" actId="20577"/>
          <ac:spMkLst>
            <pc:docMk/>
            <pc:sldMk cId="751633143" sldId="290"/>
            <ac:spMk id="50" creationId="{93A7AF6A-22BC-4CD2-A354-D732C3FA233C}"/>
          </ac:spMkLst>
        </pc:spChg>
        <pc:spChg chg="del mod">
          <ac:chgData name="Nikita Tanya" userId="af3b0884ef3a76bb" providerId="LiveId" clId="{1A4EE3F6-2D26-4C62-802F-DCE86FCF08D3}" dt="2024-08-19T14:32:12.054" v="1475" actId="478"/>
          <ac:spMkLst>
            <pc:docMk/>
            <pc:sldMk cId="751633143" sldId="290"/>
            <ac:spMk id="87" creationId="{7812A7BA-479B-4BEF-B397-77EEFB212384}"/>
          </ac:spMkLst>
        </pc:spChg>
        <pc:spChg chg="mod">
          <ac:chgData name="Nikita Tanya" userId="af3b0884ef3a76bb" providerId="LiveId" clId="{1A4EE3F6-2D26-4C62-802F-DCE86FCF08D3}" dt="2024-08-19T14:34:24.515" v="1537" actId="122"/>
          <ac:spMkLst>
            <pc:docMk/>
            <pc:sldMk cId="751633143" sldId="290"/>
            <ac:spMk id="88" creationId="{5B1D1B62-74EE-4306-A194-676901404487}"/>
          </ac:spMkLst>
        </pc:spChg>
        <pc:spChg chg="mod">
          <ac:chgData name="Nikita Tanya" userId="af3b0884ef3a76bb" providerId="LiveId" clId="{1A4EE3F6-2D26-4C62-802F-DCE86FCF08D3}" dt="2024-08-28T20:54:14.392" v="19192" actId="20577"/>
          <ac:spMkLst>
            <pc:docMk/>
            <pc:sldMk cId="751633143" sldId="290"/>
            <ac:spMk id="89" creationId="{1DD221D1-F384-4A12-B3A1-9380E515AA4D}"/>
          </ac:spMkLst>
        </pc:spChg>
        <pc:spChg chg="mod">
          <ac:chgData name="Nikita Tanya" userId="af3b0884ef3a76bb" providerId="LiveId" clId="{1A4EE3F6-2D26-4C62-802F-DCE86FCF08D3}" dt="2024-08-19T14:44:56.823" v="1631" actId="20577"/>
          <ac:spMkLst>
            <pc:docMk/>
            <pc:sldMk cId="751633143" sldId="290"/>
            <ac:spMk id="97" creationId="{97ADD497-A19D-4612-BEA2-0A08536668AC}"/>
          </ac:spMkLst>
        </pc:spChg>
        <pc:spChg chg="mod">
          <ac:chgData name="Nikita Tanya" userId="af3b0884ef3a76bb" providerId="LiveId" clId="{1A4EE3F6-2D26-4C62-802F-DCE86FCF08D3}" dt="2024-08-25T22:09:34.480" v="16803" actId="20577"/>
          <ac:spMkLst>
            <pc:docMk/>
            <pc:sldMk cId="751633143" sldId="290"/>
            <ac:spMk id="98" creationId="{2B00CA3E-327F-492E-8233-637749B20261}"/>
          </ac:spMkLst>
        </pc:spChg>
        <pc:spChg chg="del">
          <ac:chgData name="Nikita Tanya" userId="af3b0884ef3a76bb" providerId="LiveId" clId="{1A4EE3F6-2D26-4C62-802F-DCE86FCF08D3}" dt="2024-08-19T14:40:25.236" v="1583" actId="478"/>
          <ac:spMkLst>
            <pc:docMk/>
            <pc:sldMk cId="751633143" sldId="290"/>
            <ac:spMk id="104" creationId="{882C8CE1-9097-467E-9A56-B29E99485AAD}"/>
          </ac:spMkLst>
        </pc:spChg>
        <pc:grpChg chg="del">
          <ac:chgData name="Nikita Tanya" userId="af3b0884ef3a76bb" providerId="LiveId" clId="{1A4EE3F6-2D26-4C62-802F-DCE86FCF08D3}" dt="2024-08-19T14:23:31.489" v="1374" actId="478"/>
          <ac:grpSpMkLst>
            <pc:docMk/>
            <pc:sldMk cId="751633143" sldId="290"/>
            <ac:grpSpMk id="6" creationId="{B791174E-A030-4EC8-A12C-CBF7B4ECD2AE}"/>
          </ac:grpSpMkLst>
        </pc:grpChg>
        <pc:grpChg chg="mod">
          <ac:chgData name="Nikita Tanya" userId="af3b0884ef3a76bb" providerId="LiveId" clId="{1A4EE3F6-2D26-4C62-802F-DCE86FCF08D3}" dt="2024-08-25T22:09:45.544" v="16805" actId="14100"/>
          <ac:grpSpMkLst>
            <pc:docMk/>
            <pc:sldMk cId="751633143" sldId="290"/>
            <ac:grpSpMk id="10" creationId="{CCAE9C21-B3D7-4679-B837-F4BA7320CFB2}"/>
          </ac:grpSpMkLst>
        </pc:grpChg>
        <pc:grpChg chg="mod">
          <ac:chgData name="Nikita Tanya" userId="af3b0884ef3a76bb" providerId="LiveId" clId="{1A4EE3F6-2D26-4C62-802F-DCE86FCF08D3}" dt="2024-08-25T22:09:47.858" v="16806" actId="14100"/>
          <ac:grpSpMkLst>
            <pc:docMk/>
            <pc:sldMk cId="751633143" sldId="290"/>
            <ac:grpSpMk id="11" creationId="{095571C6-E78B-432E-820B-E4F5E4306FBF}"/>
          </ac:grpSpMkLst>
        </pc:grpChg>
        <pc:grpChg chg="del">
          <ac:chgData name="Nikita Tanya" userId="af3b0884ef3a76bb" providerId="LiveId" clId="{1A4EE3F6-2D26-4C62-802F-DCE86FCF08D3}" dt="2024-08-19T14:32:09.769" v="1474" actId="478"/>
          <ac:grpSpMkLst>
            <pc:docMk/>
            <pc:sldMk cId="751633143" sldId="290"/>
            <ac:grpSpMk id="85" creationId="{C940176A-1141-46EB-A141-FD8CC1108C54}"/>
          </ac:grpSpMkLst>
        </pc:grpChg>
        <pc:grpChg chg="mod">
          <ac:chgData name="Nikita Tanya" userId="af3b0884ef3a76bb" providerId="LiveId" clId="{1A4EE3F6-2D26-4C62-802F-DCE86FCF08D3}" dt="2024-08-25T22:09:42.436" v="16804" actId="14100"/>
          <ac:grpSpMkLst>
            <pc:docMk/>
            <pc:sldMk cId="751633143" sldId="290"/>
            <ac:grpSpMk id="94" creationId="{6F24C558-0189-4057-9F4E-DF71D7873DAB}"/>
          </ac:grpSpMkLst>
        </pc:grpChg>
        <pc:grpChg chg="del">
          <ac:chgData name="Nikita Tanya" userId="af3b0884ef3a76bb" providerId="LiveId" clId="{1A4EE3F6-2D26-4C62-802F-DCE86FCF08D3}" dt="2024-08-19T14:40:22.368" v="1582" actId="478"/>
          <ac:grpSpMkLst>
            <pc:docMk/>
            <pc:sldMk cId="751633143" sldId="290"/>
            <ac:grpSpMk id="96" creationId="{CA815FC0-A5D5-4991-97D3-CC05D36526BC}"/>
          </ac:grpSpMkLst>
        </pc:grpChg>
        <pc:graphicFrameChg chg="add del mod">
          <ac:chgData name="Nikita Tanya" userId="af3b0884ef3a76bb" providerId="LiveId" clId="{1A4EE3F6-2D26-4C62-802F-DCE86FCF08D3}" dt="2024-08-19T14:25:29.522" v="1405" actId="478"/>
          <ac:graphicFrameMkLst>
            <pc:docMk/>
            <pc:sldMk cId="751633143" sldId="290"/>
            <ac:graphicFrameMk id="5" creationId="{EBED3E94-110A-95CC-EDC9-5EF2813CC392}"/>
          </ac:graphicFrameMkLst>
        </pc:graphicFrameChg>
        <pc:graphicFrameChg chg="add mod">
          <ac:chgData name="Nikita Tanya" userId="af3b0884ef3a76bb" providerId="LiveId" clId="{1A4EE3F6-2D26-4C62-802F-DCE86FCF08D3}" dt="2024-08-22T20:00:32.486" v="11943" actId="14100"/>
          <ac:graphicFrameMkLst>
            <pc:docMk/>
            <pc:sldMk cId="751633143" sldId="290"/>
            <ac:graphicFrameMk id="12" creationId="{EBED3E94-110A-95CC-EDC9-5EF2813CC392}"/>
          </ac:graphicFrameMkLst>
        </pc:graphicFrameChg>
        <pc:graphicFrameChg chg="add mod">
          <ac:chgData name="Nikita Tanya" userId="af3b0884ef3a76bb" providerId="LiveId" clId="{1A4EE3F6-2D26-4C62-802F-DCE86FCF08D3}" dt="2024-08-22T20:00:38.310" v="11944" actId="14100"/>
          <ac:graphicFrameMkLst>
            <pc:docMk/>
            <pc:sldMk cId="751633143" sldId="290"/>
            <ac:graphicFrameMk id="14" creationId="{0756E5AE-8A7A-B8C6-ACB9-6A9BFA3C1078}"/>
          </ac:graphicFrameMkLst>
        </pc:graphicFrameChg>
        <pc:graphicFrameChg chg="add mod">
          <ac:chgData name="Nikita Tanya" userId="af3b0884ef3a76bb" providerId="LiveId" clId="{1A4EE3F6-2D26-4C62-802F-DCE86FCF08D3}" dt="2024-08-22T19:59:57.004" v="11935" actId="14100"/>
          <ac:graphicFrameMkLst>
            <pc:docMk/>
            <pc:sldMk cId="751633143" sldId="290"/>
            <ac:graphicFrameMk id="15" creationId="{F83E1C29-A79B-1093-18F8-9AB0D63D6FC3}"/>
          </ac:graphicFrameMkLst>
        </pc:graphicFrameChg>
        <pc:graphicFrameChg chg="del">
          <ac:chgData name="Nikita Tanya" userId="af3b0884ef3a76bb" providerId="LiveId" clId="{1A4EE3F6-2D26-4C62-802F-DCE86FCF08D3}" dt="2024-08-19T14:23:31.489" v="1374" actId="478"/>
          <ac:graphicFrameMkLst>
            <pc:docMk/>
            <pc:sldMk cId="751633143" sldId="290"/>
            <ac:graphicFrameMk id="23" creationId="{906FB1C6-A882-4BAA-8733-7662E3996CB6}"/>
          </ac:graphicFrameMkLst>
        </pc:graphicFrameChg>
        <pc:graphicFrameChg chg="del">
          <ac:chgData name="Nikita Tanya" userId="af3b0884ef3a76bb" providerId="LiveId" clId="{1A4EE3F6-2D26-4C62-802F-DCE86FCF08D3}" dt="2024-08-19T14:32:09.769" v="1474" actId="478"/>
          <ac:graphicFrameMkLst>
            <pc:docMk/>
            <pc:sldMk cId="751633143" sldId="290"/>
            <ac:graphicFrameMk id="86" creationId="{07617017-56AE-4EF1-990A-2D4410C51BFB}"/>
          </ac:graphicFrameMkLst>
        </pc:graphicFrameChg>
        <pc:graphicFrameChg chg="del">
          <ac:chgData name="Nikita Tanya" userId="af3b0884ef3a76bb" providerId="LiveId" clId="{1A4EE3F6-2D26-4C62-802F-DCE86FCF08D3}" dt="2024-08-19T14:40:22.368" v="1582" actId="478"/>
          <ac:graphicFrameMkLst>
            <pc:docMk/>
            <pc:sldMk cId="751633143" sldId="290"/>
            <ac:graphicFrameMk id="103" creationId="{41049237-FF5F-42D4-A69A-D6C23301B663}"/>
          </ac:graphicFrameMkLst>
        </pc:graphicFrameChg>
        <pc:picChg chg="add">
          <ac:chgData name="Nikita Tanya" userId="af3b0884ef3a76bb" providerId="LiveId" clId="{1A4EE3F6-2D26-4C62-802F-DCE86FCF08D3}" dt="2024-08-19T14:32:15.262" v="1476"/>
          <ac:picMkLst>
            <pc:docMk/>
            <pc:sldMk cId="751633143" sldId="290"/>
            <ac:picMk id="13" creationId="{07AF18A2-E41D-2651-C07B-E69630F2BB56}"/>
          </ac:picMkLst>
        </pc:picChg>
      </pc:sldChg>
      <pc:sldChg chg="addSp delSp modSp new mod">
        <pc:chgData name="Nikita Tanya" userId="af3b0884ef3a76bb" providerId="LiveId" clId="{1A4EE3F6-2D26-4C62-802F-DCE86FCF08D3}" dt="2024-08-29T21:01:47.970" v="19774" actId="20577"/>
        <pc:sldMkLst>
          <pc:docMk/>
          <pc:sldMk cId="1733593529" sldId="291"/>
        </pc:sldMkLst>
        <pc:spChg chg="mod">
          <ac:chgData name="Nikita Tanya" userId="af3b0884ef3a76bb" providerId="LiveId" clId="{1A4EE3F6-2D26-4C62-802F-DCE86FCF08D3}" dt="2024-08-19T19:28:59.018" v="4285"/>
          <ac:spMkLst>
            <pc:docMk/>
            <pc:sldMk cId="1733593529" sldId="291"/>
            <ac:spMk id="2" creationId="{2F981105-44DE-D8EB-95C7-6F6433539EAB}"/>
          </ac:spMkLst>
        </pc:spChg>
        <pc:spChg chg="del">
          <ac:chgData name="Nikita Tanya" userId="af3b0884ef3a76bb" providerId="LiveId" clId="{1A4EE3F6-2D26-4C62-802F-DCE86FCF08D3}" dt="2024-08-19T18:55:33.247" v="3691" actId="478"/>
          <ac:spMkLst>
            <pc:docMk/>
            <pc:sldMk cId="1733593529" sldId="291"/>
            <ac:spMk id="3" creationId="{AED94019-11BF-BC71-6D91-B0BFDA7046DD}"/>
          </ac:spMkLst>
        </pc:spChg>
        <pc:spChg chg="add mod ord">
          <ac:chgData name="Nikita Tanya" userId="af3b0884ef3a76bb" providerId="LiveId" clId="{1A4EE3F6-2D26-4C62-802F-DCE86FCF08D3}" dt="2024-08-25T21:53:12.149" v="16304" actId="14100"/>
          <ac:spMkLst>
            <pc:docMk/>
            <pc:sldMk cId="1733593529" sldId="291"/>
            <ac:spMk id="3" creationId="{C459BD8D-4F7F-D12F-8B1D-D501BCE6C7D5}"/>
          </ac:spMkLst>
        </pc:spChg>
        <pc:spChg chg="add mod ord">
          <ac:chgData name="Nikita Tanya" userId="af3b0884ef3a76bb" providerId="LiveId" clId="{1A4EE3F6-2D26-4C62-802F-DCE86FCF08D3}" dt="2024-08-20T11:17:04.007" v="7051" actId="14100"/>
          <ac:spMkLst>
            <pc:docMk/>
            <pc:sldMk cId="1733593529" sldId="291"/>
            <ac:spMk id="7" creationId="{566BBF2D-4847-6AB6-7DCB-B991854E7EDF}"/>
          </ac:spMkLst>
        </pc:spChg>
        <pc:spChg chg="add del mod">
          <ac:chgData name="Nikita Tanya" userId="af3b0884ef3a76bb" providerId="LiveId" clId="{1A4EE3F6-2D26-4C62-802F-DCE86FCF08D3}" dt="2024-08-19T20:32:39.757" v="4899" actId="478"/>
          <ac:spMkLst>
            <pc:docMk/>
            <pc:sldMk cId="1733593529" sldId="291"/>
            <ac:spMk id="8" creationId="{B3175473-E6B1-549E-B406-4D807E85DD04}"/>
          </ac:spMkLst>
        </pc:spChg>
        <pc:spChg chg="add del mod">
          <ac:chgData name="Nikita Tanya" userId="af3b0884ef3a76bb" providerId="LiveId" clId="{1A4EE3F6-2D26-4C62-802F-DCE86FCF08D3}" dt="2024-08-20T17:41:19.255" v="7472" actId="478"/>
          <ac:spMkLst>
            <pc:docMk/>
            <pc:sldMk cId="1733593529" sldId="291"/>
            <ac:spMk id="8" creationId="{B6AF9C65-BA2B-7E0D-CAE0-B02CF0D0324C}"/>
          </ac:spMkLst>
        </pc:spChg>
        <pc:spChg chg="add del mod">
          <ac:chgData name="Nikita Tanya" userId="af3b0884ef3a76bb" providerId="LiveId" clId="{1A4EE3F6-2D26-4C62-802F-DCE86FCF08D3}" dt="2024-08-25T21:04:20.863" v="15649" actId="21"/>
          <ac:spMkLst>
            <pc:docMk/>
            <pc:sldMk cId="1733593529" sldId="291"/>
            <ac:spMk id="9" creationId="{578F3D49-F5BC-9078-FAF1-FD25D513919D}"/>
          </ac:spMkLst>
        </pc:spChg>
        <pc:spChg chg="add mod">
          <ac:chgData name="Nikita Tanya" userId="af3b0884ef3a76bb" providerId="LiveId" clId="{1A4EE3F6-2D26-4C62-802F-DCE86FCF08D3}" dt="2024-08-25T21:53:32.400" v="16311" actId="14100"/>
          <ac:spMkLst>
            <pc:docMk/>
            <pc:sldMk cId="1733593529" sldId="291"/>
            <ac:spMk id="10" creationId="{2A42ABAC-084F-9A92-B83E-76BCC4AFBC32}"/>
          </ac:spMkLst>
        </pc:spChg>
        <pc:spChg chg="add del mod">
          <ac:chgData name="Nikita Tanya" userId="af3b0884ef3a76bb" providerId="LiveId" clId="{1A4EE3F6-2D26-4C62-802F-DCE86FCF08D3}" dt="2024-08-22T20:01:32.988" v="12051" actId="478"/>
          <ac:spMkLst>
            <pc:docMk/>
            <pc:sldMk cId="1733593529" sldId="291"/>
            <ac:spMk id="10" creationId="{588A0A88-1FB7-838B-D19B-9F46E9CD1388}"/>
          </ac:spMkLst>
        </pc:spChg>
        <pc:spChg chg="add mod">
          <ac:chgData name="Nikita Tanya" userId="af3b0884ef3a76bb" providerId="LiveId" clId="{1A4EE3F6-2D26-4C62-802F-DCE86FCF08D3}" dt="2024-08-20T17:47:17.395" v="7674" actId="14100"/>
          <ac:spMkLst>
            <pc:docMk/>
            <pc:sldMk cId="1733593529" sldId="291"/>
            <ac:spMk id="11" creationId="{ABDA855B-048F-E16F-136E-180621AA085F}"/>
          </ac:spMkLst>
        </pc:spChg>
        <pc:spChg chg="add mod">
          <ac:chgData name="Nikita Tanya" userId="af3b0884ef3a76bb" providerId="LiveId" clId="{1A4EE3F6-2D26-4C62-802F-DCE86FCF08D3}" dt="2024-08-29T21:01:47.970" v="19774" actId="20577"/>
          <ac:spMkLst>
            <pc:docMk/>
            <pc:sldMk cId="1733593529" sldId="291"/>
            <ac:spMk id="12" creationId="{4F93DE65-4DC0-40E5-74B0-386BCC3C5512}"/>
          </ac:spMkLst>
        </pc:spChg>
        <pc:spChg chg="add del mod">
          <ac:chgData name="Nikita Tanya" userId="af3b0884ef3a76bb" providerId="LiveId" clId="{1A4EE3F6-2D26-4C62-802F-DCE86FCF08D3}" dt="2024-08-19T20:32:44.859" v="4900" actId="478"/>
          <ac:spMkLst>
            <pc:docMk/>
            <pc:sldMk cId="1733593529" sldId="291"/>
            <ac:spMk id="12" creationId="{D82466E6-54D2-2F88-3064-4DBA735392FF}"/>
          </ac:spMkLst>
        </pc:spChg>
        <pc:spChg chg="add mod">
          <ac:chgData name="Nikita Tanya" userId="af3b0884ef3a76bb" providerId="LiveId" clId="{1A4EE3F6-2D26-4C62-802F-DCE86FCF08D3}" dt="2024-08-25T22:05:37.615" v="16713" actId="20577"/>
          <ac:spMkLst>
            <pc:docMk/>
            <pc:sldMk cId="1733593529" sldId="291"/>
            <ac:spMk id="13" creationId="{5D741DE4-9963-0EC4-EED2-C1A046952947}"/>
          </ac:spMkLst>
        </pc:spChg>
        <pc:spChg chg="add del mod">
          <ac:chgData name="Nikita Tanya" userId="af3b0884ef3a76bb" providerId="LiveId" clId="{1A4EE3F6-2D26-4C62-802F-DCE86FCF08D3}" dt="2024-08-19T20:32:44.859" v="4900" actId="478"/>
          <ac:spMkLst>
            <pc:docMk/>
            <pc:sldMk cId="1733593529" sldId="291"/>
            <ac:spMk id="13" creationId="{97854B08-E9B0-3977-02D9-77AD12473E3E}"/>
          </ac:spMkLst>
        </pc:spChg>
        <pc:spChg chg="add del mod">
          <ac:chgData name="Nikita Tanya" userId="af3b0884ef3a76bb" providerId="LiveId" clId="{1A4EE3F6-2D26-4C62-802F-DCE86FCF08D3}" dt="2024-08-19T20:32:44.859" v="4900" actId="478"/>
          <ac:spMkLst>
            <pc:docMk/>
            <pc:sldMk cId="1733593529" sldId="291"/>
            <ac:spMk id="14" creationId="{87D7460D-2C4E-E391-C8C1-1AC6BBFC5D0A}"/>
          </ac:spMkLst>
        </pc:spChg>
        <pc:graphicFrameChg chg="add mod">
          <ac:chgData name="Nikita Tanya" userId="af3b0884ef3a76bb" providerId="LiveId" clId="{1A4EE3F6-2D26-4C62-802F-DCE86FCF08D3}" dt="2024-08-26T19:06:43.185" v="18010" actId="1076"/>
          <ac:graphicFrameMkLst>
            <pc:docMk/>
            <pc:sldMk cId="1733593529" sldId="291"/>
            <ac:graphicFrameMk id="5" creationId="{DED4ABA1-40C3-1D25-262C-C5776FACDED5}"/>
          </ac:graphicFrameMkLst>
        </pc:graphicFrameChg>
        <pc:graphicFrameChg chg="add del mod">
          <ac:chgData name="Nikita Tanya" userId="af3b0884ef3a76bb" providerId="LiveId" clId="{1A4EE3F6-2D26-4C62-802F-DCE86FCF08D3}" dt="2024-08-25T22:03:05.313" v="16444" actId="478"/>
          <ac:graphicFrameMkLst>
            <pc:docMk/>
            <pc:sldMk cId="1733593529" sldId="291"/>
            <ac:graphicFrameMk id="5" creationId="{F0770314-0D88-4B8B-DB47-C7E13A4185BA}"/>
          </ac:graphicFrameMkLst>
        </pc:graphicFrameChg>
        <pc:graphicFrameChg chg="add del mod">
          <ac:chgData name="Nikita Tanya" userId="af3b0884ef3a76bb" providerId="LiveId" clId="{1A4EE3F6-2D26-4C62-802F-DCE86FCF08D3}" dt="2024-08-19T14:53:27.422" v="1968" actId="478"/>
          <ac:graphicFrameMkLst>
            <pc:docMk/>
            <pc:sldMk cId="1733593529" sldId="291"/>
            <ac:graphicFrameMk id="6" creationId="{C292CE86-BBCD-C512-7297-07A62FDA08AE}"/>
          </ac:graphicFrameMkLst>
        </pc:graphicFrameChg>
        <pc:graphicFrameChg chg="add del mod">
          <ac:chgData name="Nikita Tanya" userId="af3b0884ef3a76bb" providerId="LiveId" clId="{1A4EE3F6-2D26-4C62-802F-DCE86FCF08D3}" dt="2024-08-26T19:06:30.470" v="18005" actId="478"/>
          <ac:graphicFrameMkLst>
            <pc:docMk/>
            <pc:sldMk cId="1733593529" sldId="291"/>
            <ac:graphicFrameMk id="6" creationId="{DED4ABA1-40C3-1D25-262C-C5776FACDED5}"/>
          </ac:graphicFrameMkLst>
        </pc:graphicFrameChg>
        <pc:graphicFrameChg chg="add del mod">
          <ac:chgData name="Nikita Tanya" userId="af3b0884ef3a76bb" providerId="LiveId" clId="{1A4EE3F6-2D26-4C62-802F-DCE86FCF08D3}" dt="2024-08-20T03:39:28.212" v="6363" actId="478"/>
          <ac:graphicFrameMkLst>
            <pc:docMk/>
            <pc:sldMk cId="1733593529" sldId="291"/>
            <ac:graphicFrameMk id="7" creationId="{DED4ABA1-40C3-1D25-262C-C5776FACDED5}"/>
          </ac:graphicFrameMkLst>
        </pc:graphicFrameChg>
        <pc:graphicFrameChg chg="add del mod modGraphic">
          <ac:chgData name="Nikita Tanya" userId="af3b0884ef3a76bb" providerId="LiveId" clId="{1A4EE3F6-2D26-4C62-802F-DCE86FCF08D3}" dt="2024-08-25T21:04:08.302" v="15646" actId="21"/>
          <ac:graphicFrameMkLst>
            <pc:docMk/>
            <pc:sldMk cId="1733593529" sldId="291"/>
            <ac:graphicFrameMk id="8" creationId="{FC641424-E99D-345D-40DD-5FC925BACE44}"/>
          </ac:graphicFrameMkLst>
        </pc:graphicFrameChg>
        <pc:graphicFrameChg chg="add mod">
          <ac:chgData name="Nikita Tanya" userId="af3b0884ef3a76bb" providerId="LiveId" clId="{1A4EE3F6-2D26-4C62-802F-DCE86FCF08D3}" dt="2024-08-25T22:03:47.197" v="16477"/>
          <ac:graphicFrameMkLst>
            <pc:docMk/>
            <pc:sldMk cId="1733593529" sldId="291"/>
            <ac:graphicFrameMk id="14" creationId="{F0770314-0D88-4B8B-DB47-C7E13A4185BA}"/>
          </ac:graphicFrameMkLst>
        </pc:graphicFrameChg>
        <pc:cxnChg chg="add del mod">
          <ac:chgData name="Nikita Tanya" userId="af3b0884ef3a76bb" providerId="LiveId" clId="{1A4EE3F6-2D26-4C62-802F-DCE86FCF08D3}" dt="2024-08-19T20:32:44.859" v="4900" actId="478"/>
          <ac:cxnSpMkLst>
            <pc:docMk/>
            <pc:sldMk cId="1733593529" sldId="291"/>
            <ac:cxnSpMk id="9" creationId="{6FA7833B-3CCD-8036-7AB9-8006DCC98116}"/>
          </ac:cxnSpMkLst>
        </pc:cxnChg>
        <pc:cxnChg chg="add del mod">
          <ac:chgData name="Nikita Tanya" userId="af3b0884ef3a76bb" providerId="LiveId" clId="{1A4EE3F6-2D26-4C62-802F-DCE86FCF08D3}" dt="2024-08-19T20:32:44.859" v="4900" actId="478"/>
          <ac:cxnSpMkLst>
            <pc:docMk/>
            <pc:sldMk cId="1733593529" sldId="291"/>
            <ac:cxnSpMk id="10" creationId="{58797CF7-54F2-9C2D-EC85-B6C581128442}"/>
          </ac:cxnSpMkLst>
        </pc:cxnChg>
        <pc:cxnChg chg="add del mod">
          <ac:chgData name="Nikita Tanya" userId="af3b0884ef3a76bb" providerId="LiveId" clId="{1A4EE3F6-2D26-4C62-802F-DCE86FCF08D3}" dt="2024-08-19T20:32:44.859" v="4900" actId="478"/>
          <ac:cxnSpMkLst>
            <pc:docMk/>
            <pc:sldMk cId="1733593529" sldId="291"/>
            <ac:cxnSpMk id="11" creationId="{F40D8CCB-B672-DA1D-ACE5-D97357B3DF7B}"/>
          </ac:cxnSpMkLst>
        </pc:cxnChg>
      </pc:sldChg>
      <pc:sldChg chg="addSp delSp modSp mod">
        <pc:chgData name="Nikita Tanya" userId="af3b0884ef3a76bb" providerId="LiveId" clId="{1A4EE3F6-2D26-4C62-802F-DCE86FCF08D3}" dt="2024-08-29T21:05:13.578" v="20071" actId="403"/>
        <pc:sldMkLst>
          <pc:docMk/>
          <pc:sldMk cId="3726146083" sldId="292"/>
        </pc:sldMkLst>
        <pc:spChg chg="add mod">
          <ac:chgData name="Nikita Tanya" userId="af3b0884ef3a76bb" providerId="LiveId" clId="{1A4EE3F6-2D26-4C62-802F-DCE86FCF08D3}" dt="2024-08-20T15:13:27.487" v="7075" actId="20577"/>
          <ac:spMkLst>
            <pc:docMk/>
            <pc:sldMk cId="3726146083" sldId="292"/>
            <ac:spMk id="3" creationId="{645E21D2-7914-030D-9E9E-D52C6B18CFA5}"/>
          </ac:spMkLst>
        </pc:spChg>
        <pc:spChg chg="add del mod">
          <ac:chgData name="Nikita Tanya" userId="af3b0884ef3a76bb" providerId="LiveId" clId="{1A4EE3F6-2D26-4C62-802F-DCE86FCF08D3}" dt="2024-08-19T15:32:02.664" v="2449" actId="478"/>
          <ac:spMkLst>
            <pc:docMk/>
            <pc:sldMk cId="3726146083" sldId="292"/>
            <ac:spMk id="5" creationId="{2E3CA814-FB71-4E83-D911-4CF522490254}"/>
          </ac:spMkLst>
        </pc:spChg>
        <pc:spChg chg="add mod">
          <ac:chgData name="Nikita Tanya" userId="af3b0884ef3a76bb" providerId="LiveId" clId="{1A4EE3F6-2D26-4C62-802F-DCE86FCF08D3}" dt="2024-08-20T11:03:38.562" v="6880" actId="14100"/>
          <ac:spMkLst>
            <pc:docMk/>
            <pc:sldMk cId="3726146083" sldId="292"/>
            <ac:spMk id="5" creationId="{C5BBB6E7-9984-504C-F641-6AC9728A795E}"/>
          </ac:spMkLst>
        </pc:spChg>
        <pc:spChg chg="add del mod">
          <ac:chgData name="Nikita Tanya" userId="af3b0884ef3a76bb" providerId="LiveId" clId="{1A4EE3F6-2D26-4C62-802F-DCE86FCF08D3}" dt="2024-08-20T11:02:38.441" v="6868" actId="14100"/>
          <ac:spMkLst>
            <pc:docMk/>
            <pc:sldMk cId="3726146083" sldId="292"/>
            <ac:spMk id="7" creationId="{150D53D3-7AA1-14E1-53B8-1BC2457EFA4C}"/>
          </ac:spMkLst>
        </pc:spChg>
        <pc:spChg chg="add mod">
          <ac:chgData name="Nikita Tanya" userId="af3b0884ef3a76bb" providerId="LiveId" clId="{1A4EE3F6-2D26-4C62-802F-DCE86FCF08D3}" dt="2024-08-29T21:05:13.578" v="20071" actId="403"/>
          <ac:spMkLst>
            <pc:docMk/>
            <pc:sldMk cId="3726146083" sldId="292"/>
            <ac:spMk id="8" creationId="{641584A9-58C0-610A-F2F2-07A34508E4A1}"/>
          </ac:spMkLst>
        </pc:spChg>
        <pc:spChg chg="mod">
          <ac:chgData name="Nikita Tanya" userId="af3b0884ef3a76bb" providerId="LiveId" clId="{1A4EE3F6-2D26-4C62-802F-DCE86FCF08D3}" dt="2024-08-20T11:01:44.575" v="6837" actId="1076"/>
          <ac:spMkLst>
            <pc:docMk/>
            <pc:sldMk cId="3726146083" sldId="292"/>
            <ac:spMk id="16" creationId="{08E5DF78-04F3-437B-AA15-B6C3B6F35D17}"/>
          </ac:spMkLst>
        </pc:spChg>
        <pc:spChg chg="mod">
          <ac:chgData name="Nikita Tanya" userId="af3b0884ef3a76bb" providerId="LiveId" clId="{1A4EE3F6-2D26-4C62-802F-DCE86FCF08D3}" dt="2024-08-20T11:01:44.575" v="6837" actId="1076"/>
          <ac:spMkLst>
            <pc:docMk/>
            <pc:sldMk cId="3726146083" sldId="292"/>
            <ac:spMk id="19" creationId="{B0F6E0D7-78C4-40F6-B512-3F385B0E08BA}"/>
          </ac:spMkLst>
        </pc:spChg>
        <pc:spChg chg="mod">
          <ac:chgData name="Nikita Tanya" userId="af3b0884ef3a76bb" providerId="LiveId" clId="{1A4EE3F6-2D26-4C62-802F-DCE86FCF08D3}" dt="2024-08-20T11:01:44.575" v="6837" actId="1076"/>
          <ac:spMkLst>
            <pc:docMk/>
            <pc:sldMk cId="3726146083" sldId="292"/>
            <ac:spMk id="22" creationId="{B71BA6C7-3C87-4195-B0BB-1626F1A1ADD2}"/>
          </ac:spMkLst>
        </pc:spChg>
        <pc:spChg chg="mod">
          <ac:chgData name="Nikita Tanya" userId="af3b0884ef3a76bb" providerId="LiveId" clId="{1A4EE3F6-2D26-4C62-802F-DCE86FCF08D3}" dt="2024-08-20T11:01:44.575" v="6837" actId="1076"/>
          <ac:spMkLst>
            <pc:docMk/>
            <pc:sldMk cId="3726146083" sldId="292"/>
            <ac:spMk id="25" creationId="{03E9B2C8-D756-468E-8986-8C91DD16482F}"/>
          </ac:spMkLst>
        </pc:spChg>
        <pc:spChg chg="mod">
          <ac:chgData name="Nikita Tanya" userId="af3b0884ef3a76bb" providerId="LiveId" clId="{1A4EE3F6-2D26-4C62-802F-DCE86FCF08D3}" dt="2024-08-20T11:01:44.575" v="6837" actId="1076"/>
          <ac:spMkLst>
            <pc:docMk/>
            <pc:sldMk cId="3726146083" sldId="292"/>
            <ac:spMk id="28" creationId="{51659907-07B0-4DB0-8B90-7E72BDBAED3B}"/>
          </ac:spMkLst>
        </pc:spChg>
        <pc:spChg chg="mod">
          <ac:chgData name="Nikita Tanya" userId="af3b0884ef3a76bb" providerId="LiveId" clId="{1A4EE3F6-2D26-4C62-802F-DCE86FCF08D3}" dt="2024-08-20T11:01:44.575" v="6837" actId="1076"/>
          <ac:spMkLst>
            <pc:docMk/>
            <pc:sldMk cId="3726146083" sldId="292"/>
            <ac:spMk id="31" creationId="{FD00F1AC-7614-494E-8F7D-C44FE0ED2873}"/>
          </ac:spMkLst>
        </pc:spChg>
        <pc:spChg chg="mod">
          <ac:chgData name="Nikita Tanya" userId="af3b0884ef3a76bb" providerId="LiveId" clId="{1A4EE3F6-2D26-4C62-802F-DCE86FCF08D3}" dt="2024-08-20T11:01:44.575" v="6837" actId="1076"/>
          <ac:spMkLst>
            <pc:docMk/>
            <pc:sldMk cId="3726146083" sldId="292"/>
            <ac:spMk id="34" creationId="{73E51D0F-C13A-4F6C-9EE5-4C796F23FB96}"/>
          </ac:spMkLst>
        </pc:spChg>
        <pc:spChg chg="mod">
          <ac:chgData name="Nikita Tanya" userId="af3b0884ef3a76bb" providerId="LiveId" clId="{1A4EE3F6-2D26-4C62-802F-DCE86FCF08D3}" dt="2024-08-20T11:01:44.575" v="6837" actId="1076"/>
          <ac:spMkLst>
            <pc:docMk/>
            <pc:sldMk cId="3726146083" sldId="292"/>
            <ac:spMk id="37" creationId="{FEFA5DFF-96A6-492A-A4E7-4C845C063B38}"/>
          </ac:spMkLst>
        </pc:spChg>
        <pc:spChg chg="mod">
          <ac:chgData name="Nikita Tanya" userId="af3b0884ef3a76bb" providerId="LiveId" clId="{1A4EE3F6-2D26-4C62-802F-DCE86FCF08D3}" dt="2024-08-25T22:10:27.006" v="16814" actId="14100"/>
          <ac:spMkLst>
            <pc:docMk/>
            <pc:sldMk cId="3726146083" sldId="292"/>
            <ac:spMk id="73" creationId="{EB0D3BA2-B43F-482A-8413-36C39E771401}"/>
          </ac:spMkLst>
        </pc:spChg>
        <pc:spChg chg="mod">
          <ac:chgData name="Nikita Tanya" userId="af3b0884ef3a76bb" providerId="LiveId" clId="{1A4EE3F6-2D26-4C62-802F-DCE86FCF08D3}" dt="2024-08-20T11:01:14.541" v="6833" actId="14100"/>
          <ac:spMkLst>
            <pc:docMk/>
            <pc:sldMk cId="3726146083" sldId="292"/>
            <ac:spMk id="75" creationId="{527B1B3A-4567-4AE9-A7C9-FA9D5A1F3929}"/>
          </ac:spMkLst>
        </pc:spChg>
        <pc:spChg chg="mod">
          <ac:chgData name="Nikita Tanya" userId="af3b0884ef3a76bb" providerId="LiveId" clId="{1A4EE3F6-2D26-4C62-802F-DCE86FCF08D3}" dt="2024-08-20T11:01:44.575" v="6837" actId="1076"/>
          <ac:spMkLst>
            <pc:docMk/>
            <pc:sldMk cId="3726146083" sldId="292"/>
            <ac:spMk id="78" creationId="{9CD6E5E9-E393-4CC4-B4DE-3FFEC7009F26}"/>
          </ac:spMkLst>
        </pc:spChg>
        <pc:spChg chg="mod">
          <ac:chgData name="Nikita Tanya" userId="af3b0884ef3a76bb" providerId="LiveId" clId="{1A4EE3F6-2D26-4C62-802F-DCE86FCF08D3}" dt="2024-08-20T11:01:44.575" v="6837" actId="1076"/>
          <ac:spMkLst>
            <pc:docMk/>
            <pc:sldMk cId="3726146083" sldId="292"/>
            <ac:spMk id="79" creationId="{150C2D72-B2E7-4BBC-B0B5-F2D0672588AA}"/>
          </ac:spMkLst>
        </pc:spChg>
        <pc:spChg chg="mod">
          <ac:chgData name="Nikita Tanya" userId="af3b0884ef3a76bb" providerId="LiveId" clId="{1A4EE3F6-2D26-4C62-802F-DCE86FCF08D3}" dt="2024-08-20T11:01:44.575" v="6837" actId="1076"/>
          <ac:spMkLst>
            <pc:docMk/>
            <pc:sldMk cId="3726146083" sldId="292"/>
            <ac:spMk id="80" creationId="{88442823-0A9F-4F87-BC4E-67C185B4D095}"/>
          </ac:spMkLst>
        </pc:spChg>
        <pc:spChg chg="mod">
          <ac:chgData name="Nikita Tanya" userId="af3b0884ef3a76bb" providerId="LiveId" clId="{1A4EE3F6-2D26-4C62-802F-DCE86FCF08D3}" dt="2024-08-20T11:01:44.575" v="6837" actId="1076"/>
          <ac:spMkLst>
            <pc:docMk/>
            <pc:sldMk cId="3726146083" sldId="292"/>
            <ac:spMk id="81" creationId="{BB8E522F-6C5D-4BEC-99C9-595B4D9E91A0}"/>
          </ac:spMkLst>
        </pc:spChg>
        <pc:spChg chg="mod">
          <ac:chgData name="Nikita Tanya" userId="af3b0884ef3a76bb" providerId="LiveId" clId="{1A4EE3F6-2D26-4C62-802F-DCE86FCF08D3}" dt="2024-08-20T11:01:44.575" v="6837" actId="1076"/>
          <ac:spMkLst>
            <pc:docMk/>
            <pc:sldMk cId="3726146083" sldId="292"/>
            <ac:spMk id="82" creationId="{6D136E7B-C62D-4BAB-A634-DE74945715FC}"/>
          </ac:spMkLst>
        </pc:spChg>
        <pc:spChg chg="mod">
          <ac:chgData name="Nikita Tanya" userId="af3b0884ef3a76bb" providerId="LiveId" clId="{1A4EE3F6-2D26-4C62-802F-DCE86FCF08D3}" dt="2024-08-20T11:01:44.575" v="6837" actId="1076"/>
          <ac:spMkLst>
            <pc:docMk/>
            <pc:sldMk cId="3726146083" sldId="292"/>
            <ac:spMk id="83" creationId="{FB61B270-9A62-4EAD-B6D2-E4BFE8F2815D}"/>
          </ac:spMkLst>
        </pc:spChg>
        <pc:spChg chg="mod">
          <ac:chgData name="Nikita Tanya" userId="af3b0884ef3a76bb" providerId="LiveId" clId="{1A4EE3F6-2D26-4C62-802F-DCE86FCF08D3}" dt="2024-08-20T11:01:44.575" v="6837" actId="1076"/>
          <ac:spMkLst>
            <pc:docMk/>
            <pc:sldMk cId="3726146083" sldId="292"/>
            <ac:spMk id="84" creationId="{347D01A0-04AC-4D15-BA2B-F70FFF894A8A}"/>
          </ac:spMkLst>
        </pc:spChg>
        <pc:spChg chg="mod">
          <ac:chgData name="Nikita Tanya" userId="af3b0884ef3a76bb" providerId="LiveId" clId="{1A4EE3F6-2D26-4C62-802F-DCE86FCF08D3}" dt="2024-08-20T11:01:44.575" v="6837" actId="1076"/>
          <ac:spMkLst>
            <pc:docMk/>
            <pc:sldMk cId="3726146083" sldId="292"/>
            <ac:spMk id="85" creationId="{30C95C53-B2B8-4402-9B94-69787A1A5E97}"/>
          </ac:spMkLst>
        </pc:spChg>
        <pc:spChg chg="mod">
          <ac:chgData name="Nikita Tanya" userId="af3b0884ef3a76bb" providerId="LiveId" clId="{1A4EE3F6-2D26-4C62-802F-DCE86FCF08D3}" dt="2024-08-20T11:01:44.575" v="6837" actId="1076"/>
          <ac:spMkLst>
            <pc:docMk/>
            <pc:sldMk cId="3726146083" sldId="292"/>
            <ac:spMk id="86" creationId="{8AEFF552-DCE8-4A42-88F7-71DFCD8B6F89}"/>
          </ac:spMkLst>
        </pc:spChg>
        <pc:spChg chg="mod">
          <ac:chgData name="Nikita Tanya" userId="af3b0884ef3a76bb" providerId="LiveId" clId="{1A4EE3F6-2D26-4C62-802F-DCE86FCF08D3}" dt="2024-08-20T11:01:44.575" v="6837" actId="1076"/>
          <ac:spMkLst>
            <pc:docMk/>
            <pc:sldMk cId="3726146083" sldId="292"/>
            <ac:spMk id="88" creationId="{6C8000C0-4BCC-428D-B1D1-6B0FC229FBCC}"/>
          </ac:spMkLst>
        </pc:spChg>
        <pc:spChg chg="mod">
          <ac:chgData name="Nikita Tanya" userId="af3b0884ef3a76bb" providerId="LiveId" clId="{1A4EE3F6-2D26-4C62-802F-DCE86FCF08D3}" dt="2024-08-20T11:01:44.575" v="6837" actId="1076"/>
          <ac:spMkLst>
            <pc:docMk/>
            <pc:sldMk cId="3726146083" sldId="292"/>
            <ac:spMk id="89" creationId="{94533016-01AC-41FD-981F-0EEB95037EC8}"/>
          </ac:spMkLst>
        </pc:spChg>
        <pc:spChg chg="mod">
          <ac:chgData name="Nikita Tanya" userId="af3b0884ef3a76bb" providerId="LiveId" clId="{1A4EE3F6-2D26-4C62-802F-DCE86FCF08D3}" dt="2024-08-20T11:01:44.575" v="6837" actId="1076"/>
          <ac:spMkLst>
            <pc:docMk/>
            <pc:sldMk cId="3726146083" sldId="292"/>
            <ac:spMk id="90" creationId="{18D20582-D9F5-4371-9367-FE7438ECC616}"/>
          </ac:spMkLst>
        </pc:spChg>
        <pc:spChg chg="mod">
          <ac:chgData name="Nikita Tanya" userId="af3b0884ef3a76bb" providerId="LiveId" clId="{1A4EE3F6-2D26-4C62-802F-DCE86FCF08D3}" dt="2024-08-20T11:01:44.575" v="6837" actId="1076"/>
          <ac:spMkLst>
            <pc:docMk/>
            <pc:sldMk cId="3726146083" sldId="292"/>
            <ac:spMk id="91" creationId="{AC22F1EB-A4A0-4623-9E12-54168653BAA6}"/>
          </ac:spMkLst>
        </pc:spChg>
        <pc:spChg chg="mod">
          <ac:chgData name="Nikita Tanya" userId="af3b0884ef3a76bb" providerId="LiveId" clId="{1A4EE3F6-2D26-4C62-802F-DCE86FCF08D3}" dt="2024-08-20T11:01:44.575" v="6837" actId="1076"/>
          <ac:spMkLst>
            <pc:docMk/>
            <pc:sldMk cId="3726146083" sldId="292"/>
            <ac:spMk id="92" creationId="{C1BF36D6-63EB-487B-AD77-81E4FA57EC5F}"/>
          </ac:spMkLst>
        </pc:spChg>
        <pc:spChg chg="mod">
          <ac:chgData name="Nikita Tanya" userId="af3b0884ef3a76bb" providerId="LiveId" clId="{1A4EE3F6-2D26-4C62-802F-DCE86FCF08D3}" dt="2024-08-20T11:01:44.575" v="6837" actId="1076"/>
          <ac:spMkLst>
            <pc:docMk/>
            <pc:sldMk cId="3726146083" sldId="292"/>
            <ac:spMk id="93" creationId="{05D1A218-522B-4C34-8F2E-0675136BFF23}"/>
          </ac:spMkLst>
        </pc:spChg>
        <pc:spChg chg="mod">
          <ac:chgData name="Nikita Tanya" userId="af3b0884ef3a76bb" providerId="LiveId" clId="{1A4EE3F6-2D26-4C62-802F-DCE86FCF08D3}" dt="2024-08-20T11:01:44.575" v="6837" actId="1076"/>
          <ac:spMkLst>
            <pc:docMk/>
            <pc:sldMk cId="3726146083" sldId="292"/>
            <ac:spMk id="94" creationId="{55B2B211-7880-45A9-B93C-1B72B6E1F757}"/>
          </ac:spMkLst>
        </pc:spChg>
        <pc:spChg chg="mod">
          <ac:chgData name="Nikita Tanya" userId="af3b0884ef3a76bb" providerId="LiveId" clId="{1A4EE3F6-2D26-4C62-802F-DCE86FCF08D3}" dt="2024-08-20T11:01:44.575" v="6837" actId="1076"/>
          <ac:spMkLst>
            <pc:docMk/>
            <pc:sldMk cId="3726146083" sldId="292"/>
            <ac:spMk id="95" creationId="{037D0543-1DEC-469B-9CD8-5106544048AB}"/>
          </ac:spMkLst>
        </pc:spChg>
        <pc:spChg chg="mod">
          <ac:chgData name="Nikita Tanya" userId="af3b0884ef3a76bb" providerId="LiveId" clId="{1A4EE3F6-2D26-4C62-802F-DCE86FCF08D3}" dt="2024-08-20T11:01:44.575" v="6837" actId="1076"/>
          <ac:spMkLst>
            <pc:docMk/>
            <pc:sldMk cId="3726146083" sldId="292"/>
            <ac:spMk id="97" creationId="{3B43AB95-465E-4787-BAA0-F4F7C621D084}"/>
          </ac:spMkLst>
        </pc:spChg>
        <pc:spChg chg="mod">
          <ac:chgData name="Nikita Tanya" userId="af3b0884ef3a76bb" providerId="LiveId" clId="{1A4EE3F6-2D26-4C62-802F-DCE86FCF08D3}" dt="2024-08-20T11:01:44.575" v="6837" actId="1076"/>
          <ac:spMkLst>
            <pc:docMk/>
            <pc:sldMk cId="3726146083" sldId="292"/>
            <ac:spMk id="98" creationId="{2D15B5D1-3858-4D36-A23C-F9285E3CC93B}"/>
          </ac:spMkLst>
        </pc:spChg>
        <pc:spChg chg="mod">
          <ac:chgData name="Nikita Tanya" userId="af3b0884ef3a76bb" providerId="LiveId" clId="{1A4EE3F6-2D26-4C62-802F-DCE86FCF08D3}" dt="2024-08-20T11:01:44.575" v="6837" actId="1076"/>
          <ac:spMkLst>
            <pc:docMk/>
            <pc:sldMk cId="3726146083" sldId="292"/>
            <ac:spMk id="99" creationId="{A85650C6-A352-4849-8237-E8D0D7A6090A}"/>
          </ac:spMkLst>
        </pc:spChg>
        <pc:spChg chg="mod">
          <ac:chgData name="Nikita Tanya" userId="af3b0884ef3a76bb" providerId="LiveId" clId="{1A4EE3F6-2D26-4C62-802F-DCE86FCF08D3}" dt="2024-08-20T11:01:44.575" v="6837" actId="1076"/>
          <ac:spMkLst>
            <pc:docMk/>
            <pc:sldMk cId="3726146083" sldId="292"/>
            <ac:spMk id="104" creationId="{DF91D015-C26B-4016-9D8E-A4F27E7BBD97}"/>
          </ac:spMkLst>
        </pc:spChg>
        <pc:spChg chg="mod">
          <ac:chgData name="Nikita Tanya" userId="af3b0884ef3a76bb" providerId="LiveId" clId="{1A4EE3F6-2D26-4C62-802F-DCE86FCF08D3}" dt="2024-08-20T11:01:44.575" v="6837" actId="1076"/>
          <ac:spMkLst>
            <pc:docMk/>
            <pc:sldMk cId="3726146083" sldId="292"/>
            <ac:spMk id="107" creationId="{634A4F9E-61F7-4D26-8491-5F945D5C4E29}"/>
          </ac:spMkLst>
        </pc:spChg>
        <pc:spChg chg="mod">
          <ac:chgData name="Nikita Tanya" userId="af3b0884ef3a76bb" providerId="LiveId" clId="{1A4EE3F6-2D26-4C62-802F-DCE86FCF08D3}" dt="2024-08-20T11:01:44.575" v="6837" actId="1076"/>
          <ac:spMkLst>
            <pc:docMk/>
            <pc:sldMk cId="3726146083" sldId="292"/>
            <ac:spMk id="108" creationId="{25402DE0-9847-4060-BCBB-3815517CAE80}"/>
          </ac:spMkLst>
        </pc:spChg>
        <pc:spChg chg="mod">
          <ac:chgData name="Nikita Tanya" userId="af3b0884ef3a76bb" providerId="LiveId" clId="{1A4EE3F6-2D26-4C62-802F-DCE86FCF08D3}" dt="2024-08-20T11:01:44.575" v="6837" actId="1076"/>
          <ac:spMkLst>
            <pc:docMk/>
            <pc:sldMk cId="3726146083" sldId="292"/>
            <ac:spMk id="109" creationId="{1A18FEB0-5FCA-4B8E-9936-15F531834A0B}"/>
          </ac:spMkLst>
        </pc:spChg>
        <pc:spChg chg="mod">
          <ac:chgData name="Nikita Tanya" userId="af3b0884ef3a76bb" providerId="LiveId" clId="{1A4EE3F6-2D26-4C62-802F-DCE86FCF08D3}" dt="2024-08-20T11:01:44.575" v="6837" actId="1076"/>
          <ac:spMkLst>
            <pc:docMk/>
            <pc:sldMk cId="3726146083" sldId="292"/>
            <ac:spMk id="110" creationId="{F0C1CC42-D2AA-4B89-8991-D8E098EBF126}"/>
          </ac:spMkLst>
        </pc:spChg>
        <pc:spChg chg="del mod">
          <ac:chgData name="Nikita Tanya" userId="af3b0884ef3a76bb" providerId="LiveId" clId="{1A4EE3F6-2D26-4C62-802F-DCE86FCF08D3}" dt="2024-08-19T19:53:33.709" v="4623" actId="478"/>
          <ac:spMkLst>
            <pc:docMk/>
            <pc:sldMk cId="3726146083" sldId="292"/>
            <ac:spMk id="111" creationId="{853D56A8-B36E-4520-9327-AFD45439C181}"/>
          </ac:spMkLst>
        </pc:spChg>
        <pc:spChg chg="mod">
          <ac:chgData name="Nikita Tanya" userId="af3b0884ef3a76bb" providerId="LiveId" clId="{1A4EE3F6-2D26-4C62-802F-DCE86FCF08D3}" dt="2024-08-20T11:01:14.541" v="6833" actId="14100"/>
          <ac:spMkLst>
            <pc:docMk/>
            <pc:sldMk cId="3726146083" sldId="292"/>
            <ac:spMk id="122" creationId="{922831E1-31DF-4125-9BCB-8937CAE543E1}"/>
          </ac:spMkLst>
        </pc:spChg>
        <pc:spChg chg="mod">
          <ac:chgData name="Nikita Tanya" userId="af3b0884ef3a76bb" providerId="LiveId" clId="{1A4EE3F6-2D26-4C62-802F-DCE86FCF08D3}" dt="2024-08-20T11:01:14.541" v="6833" actId="14100"/>
          <ac:spMkLst>
            <pc:docMk/>
            <pc:sldMk cId="3726146083" sldId="292"/>
            <ac:spMk id="124" creationId="{CC6C2715-550E-40A0-AB0F-10386CBA9367}"/>
          </ac:spMkLst>
        </pc:spChg>
        <pc:spChg chg="mod">
          <ac:chgData name="Nikita Tanya" userId="af3b0884ef3a76bb" providerId="LiveId" clId="{1A4EE3F6-2D26-4C62-802F-DCE86FCF08D3}" dt="2024-08-20T11:01:14.541" v="6833" actId="14100"/>
          <ac:spMkLst>
            <pc:docMk/>
            <pc:sldMk cId="3726146083" sldId="292"/>
            <ac:spMk id="125" creationId="{F7218EF6-60ED-4D4C-9831-CF6B6BB7D9AA}"/>
          </ac:spMkLst>
        </pc:spChg>
        <pc:spChg chg="del">
          <ac:chgData name="Nikita Tanya" userId="af3b0884ef3a76bb" providerId="LiveId" clId="{1A4EE3F6-2D26-4C62-802F-DCE86FCF08D3}" dt="2024-08-19T15:31:59.914" v="2448" actId="478"/>
          <ac:spMkLst>
            <pc:docMk/>
            <pc:sldMk cId="3726146083" sldId="292"/>
            <ac:spMk id="128" creationId="{212B4947-E6CD-467B-AF72-9BC942B53E3E}"/>
          </ac:spMkLst>
        </pc:spChg>
        <pc:spChg chg="del">
          <ac:chgData name="Nikita Tanya" userId="af3b0884ef3a76bb" providerId="LiveId" clId="{1A4EE3F6-2D26-4C62-802F-DCE86FCF08D3}" dt="2024-08-19T19:54:29.674" v="4657" actId="478"/>
          <ac:spMkLst>
            <pc:docMk/>
            <pc:sldMk cId="3726146083" sldId="292"/>
            <ac:spMk id="129" creationId="{B1EC8198-CF19-4894-AB0A-1568DC1EF043}"/>
          </ac:spMkLst>
        </pc:spChg>
        <pc:grpChg chg="del">
          <ac:chgData name="Nikita Tanya" userId="af3b0884ef3a76bb" providerId="LiveId" clId="{1A4EE3F6-2D26-4C62-802F-DCE86FCF08D3}" dt="2024-08-19T15:22:09.318" v="2342" actId="478"/>
          <ac:grpSpMkLst>
            <pc:docMk/>
            <pc:sldMk cId="3726146083" sldId="292"/>
            <ac:grpSpMk id="18" creationId="{831836C6-F323-4287-9087-E0F057D3DE26}"/>
          </ac:grpSpMkLst>
        </pc:grpChg>
        <pc:grpChg chg="add del">
          <ac:chgData name="Nikita Tanya" userId="af3b0884ef3a76bb" providerId="LiveId" clId="{1A4EE3F6-2D26-4C62-802F-DCE86FCF08D3}" dt="2024-08-19T15:20:43.916" v="2314" actId="478"/>
          <ac:grpSpMkLst>
            <pc:docMk/>
            <pc:sldMk cId="3726146083" sldId="292"/>
            <ac:grpSpMk id="24" creationId="{57C87A94-A79B-4134-80A6-FFF8012F2484}"/>
          </ac:grpSpMkLst>
        </pc:grpChg>
        <pc:grpChg chg="del">
          <ac:chgData name="Nikita Tanya" userId="af3b0884ef3a76bb" providerId="LiveId" clId="{1A4EE3F6-2D26-4C62-802F-DCE86FCF08D3}" dt="2024-08-19T15:10:33.913" v="2236" actId="478"/>
          <ac:grpSpMkLst>
            <pc:docMk/>
            <pc:sldMk cId="3726146083" sldId="292"/>
            <ac:grpSpMk id="30" creationId="{86F03843-249D-4613-A818-1A9BC7E0376F}"/>
          </ac:grpSpMkLst>
        </pc:grpChg>
        <pc:grpChg chg="del">
          <ac:chgData name="Nikita Tanya" userId="af3b0884ef3a76bb" providerId="LiveId" clId="{1A4EE3F6-2D26-4C62-802F-DCE86FCF08D3}" dt="2024-08-19T15:10:03.636" v="2192" actId="478"/>
          <ac:grpSpMkLst>
            <pc:docMk/>
            <pc:sldMk cId="3726146083" sldId="292"/>
            <ac:grpSpMk id="36" creationId="{BC09A931-854B-4B37-8A67-C4A960EAA344}"/>
          </ac:grpSpMkLst>
        </pc:grpChg>
        <pc:grpChg chg="mod">
          <ac:chgData name="Nikita Tanya" userId="af3b0884ef3a76bb" providerId="LiveId" clId="{1A4EE3F6-2D26-4C62-802F-DCE86FCF08D3}" dt="2024-08-20T11:01:44.575" v="6837" actId="1076"/>
          <ac:grpSpMkLst>
            <pc:docMk/>
            <pc:sldMk cId="3726146083" sldId="292"/>
            <ac:grpSpMk id="96" creationId="{F41C9A52-9B58-416E-81BA-0379994CF5B7}"/>
          </ac:grpSpMkLst>
        </pc:grpChg>
        <pc:grpChg chg="mod">
          <ac:chgData name="Nikita Tanya" userId="af3b0884ef3a76bb" providerId="LiveId" clId="{1A4EE3F6-2D26-4C62-802F-DCE86FCF08D3}" dt="2024-08-20T11:01:44.575" v="6837" actId="1076"/>
          <ac:grpSpMkLst>
            <pc:docMk/>
            <pc:sldMk cId="3726146083" sldId="292"/>
            <ac:grpSpMk id="105" creationId="{EE20E74C-F138-4B1C-96C5-27185C81574E}"/>
          </ac:grpSpMkLst>
        </pc:grpChg>
        <pc:grpChg chg="mod">
          <ac:chgData name="Nikita Tanya" userId="af3b0884ef3a76bb" providerId="LiveId" clId="{1A4EE3F6-2D26-4C62-802F-DCE86FCF08D3}" dt="2024-08-20T11:01:44.575" v="6837" actId="1076"/>
          <ac:grpSpMkLst>
            <pc:docMk/>
            <pc:sldMk cId="3726146083" sldId="292"/>
            <ac:grpSpMk id="106" creationId="{A4A35B14-3715-48C8-9730-1D1868229087}"/>
          </ac:grpSpMkLst>
        </pc:grpChg>
        <pc:grpChg chg="mod">
          <ac:chgData name="Nikita Tanya" userId="af3b0884ef3a76bb" providerId="LiveId" clId="{1A4EE3F6-2D26-4C62-802F-DCE86FCF08D3}" dt="2024-08-20T11:01:14.541" v="6833" actId="14100"/>
          <ac:grpSpMkLst>
            <pc:docMk/>
            <pc:sldMk cId="3726146083" sldId="292"/>
            <ac:grpSpMk id="123" creationId="{08F666DF-6069-4309-98CB-67441794E384}"/>
          </ac:grpSpMkLst>
        </pc:grpChg>
        <pc:graphicFrameChg chg="add mod">
          <ac:chgData name="Nikita Tanya" userId="af3b0884ef3a76bb" providerId="LiveId" clId="{1A4EE3F6-2D26-4C62-802F-DCE86FCF08D3}" dt="2024-08-25T22:10:26.534" v="16813" actId="14100"/>
          <ac:graphicFrameMkLst>
            <pc:docMk/>
            <pc:sldMk cId="3726146083" sldId="292"/>
            <ac:graphicFrameMk id="2" creationId="{6B587FC4-4A00-E134-A055-11033FA05194}"/>
          </ac:graphicFrameMkLst>
        </pc:graphicFrameChg>
        <pc:graphicFrameChg chg="add mod">
          <ac:chgData name="Nikita Tanya" userId="af3b0884ef3a76bb" providerId="LiveId" clId="{1A4EE3F6-2D26-4C62-802F-DCE86FCF08D3}" dt="2024-08-26T19:08:05.995" v="18017"/>
          <ac:graphicFrameMkLst>
            <pc:docMk/>
            <pc:sldMk cId="3726146083" sldId="292"/>
            <ac:graphicFrameMk id="4" creationId="{FDAC05F6-EFC9-A5CD-8531-8109B1A91A0E}"/>
          </ac:graphicFrameMkLst>
        </pc:graphicFrameChg>
        <pc:graphicFrameChg chg="add del mod">
          <ac:chgData name="Nikita Tanya" userId="af3b0884ef3a76bb" providerId="LiveId" clId="{1A4EE3F6-2D26-4C62-802F-DCE86FCF08D3}" dt="2024-08-20T11:00:32.075" v="6826" actId="478"/>
          <ac:graphicFrameMkLst>
            <pc:docMk/>
            <pc:sldMk cId="3726146083" sldId="292"/>
            <ac:graphicFrameMk id="6" creationId="{F3FA5049-73B4-3F81-2E89-8C00A14ECD56}"/>
          </ac:graphicFrameMkLst>
        </pc:graphicFrameChg>
        <pc:graphicFrameChg chg="del">
          <ac:chgData name="Nikita Tanya" userId="af3b0884ef3a76bb" providerId="LiveId" clId="{1A4EE3F6-2D26-4C62-802F-DCE86FCF08D3}" dt="2024-08-19T15:04:58.784" v="1999" actId="478"/>
          <ac:graphicFrameMkLst>
            <pc:docMk/>
            <pc:sldMk cId="3726146083" sldId="292"/>
            <ac:graphicFrameMk id="40" creationId="{18162A1C-5D5A-4433-8DB2-134D67A3D5CB}"/>
          </ac:graphicFrameMkLst>
        </pc:graphicFrameChg>
      </pc:sldChg>
      <pc:sldChg chg="addSp delSp modSp mod">
        <pc:chgData name="Nikita Tanya" userId="af3b0884ef3a76bb" providerId="LiveId" clId="{1A4EE3F6-2D26-4C62-802F-DCE86FCF08D3}" dt="2024-08-26T19:07:33.596" v="18015"/>
        <pc:sldMkLst>
          <pc:docMk/>
          <pc:sldMk cId="1491686865" sldId="293"/>
        </pc:sldMkLst>
        <pc:spChg chg="mod">
          <ac:chgData name="Nikita Tanya" userId="af3b0884ef3a76bb" providerId="LiveId" clId="{1A4EE3F6-2D26-4C62-802F-DCE86FCF08D3}" dt="2024-08-19T15:48:38.081" v="2604" actId="403"/>
          <ac:spMkLst>
            <pc:docMk/>
            <pc:sldMk cId="1491686865" sldId="293"/>
            <ac:spMk id="3" creationId="{645E21D2-7914-030D-9E9E-D52C6B18CFA5}"/>
          </ac:spMkLst>
        </pc:spChg>
        <pc:spChg chg="add del mod">
          <ac:chgData name="Nikita Tanya" userId="af3b0884ef3a76bb" providerId="LiveId" clId="{1A4EE3F6-2D26-4C62-802F-DCE86FCF08D3}" dt="2024-08-19T20:07:59.426" v="4678" actId="478"/>
          <ac:spMkLst>
            <pc:docMk/>
            <pc:sldMk cId="1491686865" sldId="293"/>
            <ac:spMk id="5" creationId="{D2F759EE-79D6-12EE-072E-C6CDAB791567}"/>
          </ac:spMkLst>
        </pc:spChg>
        <pc:spChg chg="add mod">
          <ac:chgData name="Nikita Tanya" userId="af3b0884ef3a76bb" providerId="LiveId" clId="{1A4EE3F6-2D26-4C62-802F-DCE86FCF08D3}" dt="2024-08-20T11:08:33.581" v="6925" actId="14100"/>
          <ac:spMkLst>
            <pc:docMk/>
            <pc:sldMk cId="1491686865" sldId="293"/>
            <ac:spMk id="5" creationId="{FF53A704-E6C9-E481-CB4A-F4A26E25E3A2}"/>
          </ac:spMkLst>
        </pc:spChg>
        <pc:spChg chg="add mod">
          <ac:chgData name="Nikita Tanya" userId="af3b0884ef3a76bb" providerId="LiveId" clId="{1A4EE3F6-2D26-4C62-802F-DCE86FCF08D3}" dt="2024-08-20T11:07:27.004" v="6891" actId="1076"/>
          <ac:spMkLst>
            <pc:docMk/>
            <pc:sldMk cId="1491686865" sldId="293"/>
            <ac:spMk id="7" creationId="{EC3AC416-23B9-2352-5B53-3AD2665861F6}"/>
          </ac:spMkLst>
        </pc:spChg>
        <pc:spChg chg="add mod">
          <ac:chgData name="Nikita Tanya" userId="af3b0884ef3a76bb" providerId="LiveId" clId="{1A4EE3F6-2D26-4C62-802F-DCE86FCF08D3}" dt="2024-08-20T17:38:17.475" v="7449" actId="33524"/>
          <ac:spMkLst>
            <pc:docMk/>
            <pc:sldMk cId="1491686865" sldId="293"/>
            <ac:spMk id="8" creationId="{F29C5E8D-1675-4DFB-2A2B-6EC845A91569}"/>
          </ac:spMkLst>
        </pc:spChg>
        <pc:spChg chg="del">
          <ac:chgData name="Nikita Tanya" userId="af3b0884ef3a76bb" providerId="LiveId" clId="{1A4EE3F6-2D26-4C62-802F-DCE86FCF08D3}" dt="2024-08-19T15:47:33.698" v="2568" actId="478"/>
          <ac:spMkLst>
            <pc:docMk/>
            <pc:sldMk cId="1491686865" sldId="293"/>
            <ac:spMk id="16" creationId="{08E5DF78-04F3-437B-AA15-B6C3B6F35D17}"/>
          </ac:spMkLst>
        </pc:spChg>
        <pc:spChg chg="del">
          <ac:chgData name="Nikita Tanya" userId="af3b0884ef3a76bb" providerId="LiveId" clId="{1A4EE3F6-2D26-4C62-802F-DCE86FCF08D3}" dt="2024-08-19T15:47:36.344" v="2569" actId="478"/>
          <ac:spMkLst>
            <pc:docMk/>
            <pc:sldMk cId="1491686865" sldId="293"/>
            <ac:spMk id="19" creationId="{B0F6E0D7-78C4-40F6-B512-3F385B0E08BA}"/>
          </ac:spMkLst>
        </pc:spChg>
        <pc:spChg chg="mod">
          <ac:chgData name="Nikita Tanya" userId="af3b0884ef3a76bb" providerId="LiveId" clId="{1A4EE3F6-2D26-4C62-802F-DCE86FCF08D3}" dt="2024-08-22T04:39:24.485" v="8336" actId="1076"/>
          <ac:spMkLst>
            <pc:docMk/>
            <pc:sldMk cId="1491686865" sldId="293"/>
            <ac:spMk id="22" creationId="{B71BA6C7-3C87-4195-B0BB-1626F1A1ADD2}"/>
          </ac:spMkLst>
        </pc:spChg>
        <pc:spChg chg="mod">
          <ac:chgData name="Nikita Tanya" userId="af3b0884ef3a76bb" providerId="LiveId" clId="{1A4EE3F6-2D26-4C62-802F-DCE86FCF08D3}" dt="2024-08-22T04:39:24.485" v="8336" actId="1076"/>
          <ac:spMkLst>
            <pc:docMk/>
            <pc:sldMk cId="1491686865" sldId="293"/>
            <ac:spMk id="25" creationId="{03E9B2C8-D756-468E-8986-8C91DD16482F}"/>
          </ac:spMkLst>
        </pc:spChg>
        <pc:spChg chg="mod">
          <ac:chgData name="Nikita Tanya" userId="af3b0884ef3a76bb" providerId="LiveId" clId="{1A4EE3F6-2D26-4C62-802F-DCE86FCF08D3}" dt="2024-08-22T04:39:24.485" v="8336" actId="1076"/>
          <ac:spMkLst>
            <pc:docMk/>
            <pc:sldMk cId="1491686865" sldId="293"/>
            <ac:spMk id="28" creationId="{51659907-07B0-4DB0-8B90-7E72BDBAED3B}"/>
          </ac:spMkLst>
        </pc:spChg>
        <pc:spChg chg="mod">
          <ac:chgData name="Nikita Tanya" userId="af3b0884ef3a76bb" providerId="LiveId" clId="{1A4EE3F6-2D26-4C62-802F-DCE86FCF08D3}" dt="2024-08-22T04:39:24.485" v="8336" actId="1076"/>
          <ac:spMkLst>
            <pc:docMk/>
            <pc:sldMk cId="1491686865" sldId="293"/>
            <ac:spMk id="31" creationId="{FD00F1AC-7614-494E-8F7D-C44FE0ED2873}"/>
          </ac:spMkLst>
        </pc:spChg>
        <pc:spChg chg="mod">
          <ac:chgData name="Nikita Tanya" userId="af3b0884ef3a76bb" providerId="LiveId" clId="{1A4EE3F6-2D26-4C62-802F-DCE86FCF08D3}" dt="2024-08-22T04:39:24.485" v="8336" actId="1076"/>
          <ac:spMkLst>
            <pc:docMk/>
            <pc:sldMk cId="1491686865" sldId="293"/>
            <ac:spMk id="34" creationId="{73E51D0F-C13A-4F6C-9EE5-4C796F23FB96}"/>
          </ac:spMkLst>
        </pc:spChg>
        <pc:spChg chg="mod">
          <ac:chgData name="Nikita Tanya" userId="af3b0884ef3a76bb" providerId="LiveId" clId="{1A4EE3F6-2D26-4C62-802F-DCE86FCF08D3}" dt="2024-08-22T04:39:24.485" v="8336" actId="1076"/>
          <ac:spMkLst>
            <pc:docMk/>
            <pc:sldMk cId="1491686865" sldId="293"/>
            <ac:spMk id="37" creationId="{FEFA5DFF-96A6-492A-A4E7-4C845C063B38}"/>
          </ac:spMkLst>
        </pc:spChg>
        <pc:spChg chg="mod">
          <ac:chgData name="Nikita Tanya" userId="af3b0884ef3a76bb" providerId="LiveId" clId="{1A4EE3F6-2D26-4C62-802F-DCE86FCF08D3}" dt="2024-08-20T11:08:23.983" v="6923" actId="14100"/>
          <ac:spMkLst>
            <pc:docMk/>
            <pc:sldMk cId="1491686865" sldId="293"/>
            <ac:spMk id="73" creationId="{EB0D3BA2-B43F-482A-8413-36C39E771401}"/>
          </ac:spMkLst>
        </pc:spChg>
        <pc:spChg chg="mod">
          <ac:chgData name="Nikita Tanya" userId="af3b0884ef3a76bb" providerId="LiveId" clId="{1A4EE3F6-2D26-4C62-802F-DCE86FCF08D3}" dt="2024-08-20T11:08:07.800" v="6919" actId="1076"/>
          <ac:spMkLst>
            <pc:docMk/>
            <pc:sldMk cId="1491686865" sldId="293"/>
            <ac:spMk id="75" creationId="{527B1B3A-4567-4AE9-A7C9-FA9D5A1F3929}"/>
          </ac:spMkLst>
        </pc:spChg>
        <pc:spChg chg="mod">
          <ac:chgData name="Nikita Tanya" userId="af3b0884ef3a76bb" providerId="LiveId" clId="{1A4EE3F6-2D26-4C62-802F-DCE86FCF08D3}" dt="2024-08-22T04:39:24.485" v="8336" actId="1076"/>
          <ac:spMkLst>
            <pc:docMk/>
            <pc:sldMk cId="1491686865" sldId="293"/>
            <ac:spMk id="78" creationId="{9CD6E5E9-E393-4CC4-B4DE-3FFEC7009F26}"/>
          </ac:spMkLst>
        </pc:spChg>
        <pc:spChg chg="mod">
          <ac:chgData name="Nikita Tanya" userId="af3b0884ef3a76bb" providerId="LiveId" clId="{1A4EE3F6-2D26-4C62-802F-DCE86FCF08D3}" dt="2024-08-22T04:39:24.485" v="8336" actId="1076"/>
          <ac:spMkLst>
            <pc:docMk/>
            <pc:sldMk cId="1491686865" sldId="293"/>
            <ac:spMk id="79" creationId="{150C2D72-B2E7-4BBC-B0B5-F2D0672588AA}"/>
          </ac:spMkLst>
        </pc:spChg>
        <pc:spChg chg="mod">
          <ac:chgData name="Nikita Tanya" userId="af3b0884ef3a76bb" providerId="LiveId" clId="{1A4EE3F6-2D26-4C62-802F-DCE86FCF08D3}" dt="2024-08-22T04:39:24.485" v="8336" actId="1076"/>
          <ac:spMkLst>
            <pc:docMk/>
            <pc:sldMk cId="1491686865" sldId="293"/>
            <ac:spMk id="80" creationId="{88442823-0A9F-4F87-BC4E-67C185B4D095}"/>
          </ac:spMkLst>
        </pc:spChg>
        <pc:spChg chg="mod">
          <ac:chgData name="Nikita Tanya" userId="af3b0884ef3a76bb" providerId="LiveId" clId="{1A4EE3F6-2D26-4C62-802F-DCE86FCF08D3}" dt="2024-08-22T04:39:24.485" v="8336" actId="1076"/>
          <ac:spMkLst>
            <pc:docMk/>
            <pc:sldMk cId="1491686865" sldId="293"/>
            <ac:spMk id="81" creationId="{BB8E522F-6C5D-4BEC-99C9-595B4D9E91A0}"/>
          </ac:spMkLst>
        </pc:spChg>
        <pc:spChg chg="mod">
          <ac:chgData name="Nikita Tanya" userId="af3b0884ef3a76bb" providerId="LiveId" clId="{1A4EE3F6-2D26-4C62-802F-DCE86FCF08D3}" dt="2024-08-22T04:39:24.485" v="8336" actId="1076"/>
          <ac:spMkLst>
            <pc:docMk/>
            <pc:sldMk cId="1491686865" sldId="293"/>
            <ac:spMk id="82" creationId="{6D136E7B-C62D-4BAB-A634-DE74945715FC}"/>
          </ac:spMkLst>
        </pc:spChg>
        <pc:spChg chg="mod">
          <ac:chgData name="Nikita Tanya" userId="af3b0884ef3a76bb" providerId="LiveId" clId="{1A4EE3F6-2D26-4C62-802F-DCE86FCF08D3}" dt="2024-08-22T04:39:24.485" v="8336" actId="1076"/>
          <ac:spMkLst>
            <pc:docMk/>
            <pc:sldMk cId="1491686865" sldId="293"/>
            <ac:spMk id="83" creationId="{FB61B270-9A62-4EAD-B6D2-E4BFE8F2815D}"/>
          </ac:spMkLst>
        </pc:spChg>
        <pc:spChg chg="mod">
          <ac:chgData name="Nikita Tanya" userId="af3b0884ef3a76bb" providerId="LiveId" clId="{1A4EE3F6-2D26-4C62-802F-DCE86FCF08D3}" dt="2024-08-22T04:39:24.485" v="8336" actId="1076"/>
          <ac:spMkLst>
            <pc:docMk/>
            <pc:sldMk cId="1491686865" sldId="293"/>
            <ac:spMk id="84" creationId="{347D01A0-04AC-4D15-BA2B-F70FFF894A8A}"/>
          </ac:spMkLst>
        </pc:spChg>
        <pc:spChg chg="mod">
          <ac:chgData name="Nikita Tanya" userId="af3b0884ef3a76bb" providerId="LiveId" clId="{1A4EE3F6-2D26-4C62-802F-DCE86FCF08D3}" dt="2024-08-22T04:39:24.485" v="8336" actId="1076"/>
          <ac:spMkLst>
            <pc:docMk/>
            <pc:sldMk cId="1491686865" sldId="293"/>
            <ac:spMk id="85" creationId="{30C95C53-B2B8-4402-9B94-69787A1A5E97}"/>
          </ac:spMkLst>
        </pc:spChg>
        <pc:spChg chg="mod">
          <ac:chgData name="Nikita Tanya" userId="af3b0884ef3a76bb" providerId="LiveId" clId="{1A4EE3F6-2D26-4C62-802F-DCE86FCF08D3}" dt="2024-08-22T04:39:24.485" v="8336" actId="1076"/>
          <ac:spMkLst>
            <pc:docMk/>
            <pc:sldMk cId="1491686865" sldId="293"/>
            <ac:spMk id="86" creationId="{8AEFF552-DCE8-4A42-88F7-71DFCD8B6F89}"/>
          </ac:spMkLst>
        </pc:spChg>
        <pc:spChg chg="mod">
          <ac:chgData name="Nikita Tanya" userId="af3b0884ef3a76bb" providerId="LiveId" clId="{1A4EE3F6-2D26-4C62-802F-DCE86FCF08D3}" dt="2024-08-22T04:39:24.485" v="8336" actId="1076"/>
          <ac:spMkLst>
            <pc:docMk/>
            <pc:sldMk cId="1491686865" sldId="293"/>
            <ac:spMk id="88" creationId="{6C8000C0-4BCC-428D-B1D1-6B0FC229FBCC}"/>
          </ac:spMkLst>
        </pc:spChg>
        <pc:spChg chg="mod">
          <ac:chgData name="Nikita Tanya" userId="af3b0884ef3a76bb" providerId="LiveId" clId="{1A4EE3F6-2D26-4C62-802F-DCE86FCF08D3}" dt="2024-08-22T04:39:24.485" v="8336" actId="1076"/>
          <ac:spMkLst>
            <pc:docMk/>
            <pc:sldMk cId="1491686865" sldId="293"/>
            <ac:spMk id="89" creationId="{94533016-01AC-41FD-981F-0EEB95037EC8}"/>
          </ac:spMkLst>
        </pc:spChg>
        <pc:spChg chg="mod">
          <ac:chgData name="Nikita Tanya" userId="af3b0884ef3a76bb" providerId="LiveId" clId="{1A4EE3F6-2D26-4C62-802F-DCE86FCF08D3}" dt="2024-08-22T04:39:24.485" v="8336" actId="1076"/>
          <ac:spMkLst>
            <pc:docMk/>
            <pc:sldMk cId="1491686865" sldId="293"/>
            <ac:spMk id="90" creationId="{18D20582-D9F5-4371-9367-FE7438ECC616}"/>
          </ac:spMkLst>
        </pc:spChg>
        <pc:spChg chg="mod">
          <ac:chgData name="Nikita Tanya" userId="af3b0884ef3a76bb" providerId="LiveId" clId="{1A4EE3F6-2D26-4C62-802F-DCE86FCF08D3}" dt="2024-08-22T04:39:24.485" v="8336" actId="1076"/>
          <ac:spMkLst>
            <pc:docMk/>
            <pc:sldMk cId="1491686865" sldId="293"/>
            <ac:spMk id="91" creationId="{AC22F1EB-A4A0-4623-9E12-54168653BAA6}"/>
          </ac:spMkLst>
        </pc:spChg>
        <pc:spChg chg="mod">
          <ac:chgData name="Nikita Tanya" userId="af3b0884ef3a76bb" providerId="LiveId" clId="{1A4EE3F6-2D26-4C62-802F-DCE86FCF08D3}" dt="2024-08-22T04:39:24.485" v="8336" actId="1076"/>
          <ac:spMkLst>
            <pc:docMk/>
            <pc:sldMk cId="1491686865" sldId="293"/>
            <ac:spMk id="92" creationId="{C1BF36D6-63EB-487B-AD77-81E4FA57EC5F}"/>
          </ac:spMkLst>
        </pc:spChg>
        <pc:spChg chg="mod">
          <ac:chgData name="Nikita Tanya" userId="af3b0884ef3a76bb" providerId="LiveId" clId="{1A4EE3F6-2D26-4C62-802F-DCE86FCF08D3}" dt="2024-08-22T04:39:24.485" v="8336" actId="1076"/>
          <ac:spMkLst>
            <pc:docMk/>
            <pc:sldMk cId="1491686865" sldId="293"/>
            <ac:spMk id="93" creationId="{05D1A218-522B-4C34-8F2E-0675136BFF23}"/>
          </ac:spMkLst>
        </pc:spChg>
        <pc:spChg chg="mod">
          <ac:chgData name="Nikita Tanya" userId="af3b0884ef3a76bb" providerId="LiveId" clId="{1A4EE3F6-2D26-4C62-802F-DCE86FCF08D3}" dt="2024-08-22T04:39:24.485" v="8336" actId="1076"/>
          <ac:spMkLst>
            <pc:docMk/>
            <pc:sldMk cId="1491686865" sldId="293"/>
            <ac:spMk id="94" creationId="{55B2B211-7880-45A9-B93C-1B72B6E1F757}"/>
          </ac:spMkLst>
        </pc:spChg>
        <pc:spChg chg="mod">
          <ac:chgData name="Nikita Tanya" userId="af3b0884ef3a76bb" providerId="LiveId" clId="{1A4EE3F6-2D26-4C62-802F-DCE86FCF08D3}" dt="2024-08-22T04:39:24.485" v="8336" actId="1076"/>
          <ac:spMkLst>
            <pc:docMk/>
            <pc:sldMk cId="1491686865" sldId="293"/>
            <ac:spMk id="95" creationId="{037D0543-1DEC-469B-9CD8-5106544048AB}"/>
          </ac:spMkLst>
        </pc:spChg>
        <pc:spChg chg="mod">
          <ac:chgData name="Nikita Tanya" userId="af3b0884ef3a76bb" providerId="LiveId" clId="{1A4EE3F6-2D26-4C62-802F-DCE86FCF08D3}" dt="2024-08-22T04:39:24.485" v="8336" actId="1076"/>
          <ac:spMkLst>
            <pc:docMk/>
            <pc:sldMk cId="1491686865" sldId="293"/>
            <ac:spMk id="97" creationId="{3B43AB95-465E-4787-BAA0-F4F7C621D084}"/>
          </ac:spMkLst>
        </pc:spChg>
        <pc:spChg chg="mod">
          <ac:chgData name="Nikita Tanya" userId="af3b0884ef3a76bb" providerId="LiveId" clId="{1A4EE3F6-2D26-4C62-802F-DCE86FCF08D3}" dt="2024-08-22T04:39:24.485" v="8336" actId="1076"/>
          <ac:spMkLst>
            <pc:docMk/>
            <pc:sldMk cId="1491686865" sldId="293"/>
            <ac:spMk id="98" creationId="{2D15B5D1-3858-4D36-A23C-F9285E3CC93B}"/>
          </ac:spMkLst>
        </pc:spChg>
        <pc:spChg chg="mod">
          <ac:chgData name="Nikita Tanya" userId="af3b0884ef3a76bb" providerId="LiveId" clId="{1A4EE3F6-2D26-4C62-802F-DCE86FCF08D3}" dt="2024-08-22T04:39:24.485" v="8336" actId="1076"/>
          <ac:spMkLst>
            <pc:docMk/>
            <pc:sldMk cId="1491686865" sldId="293"/>
            <ac:spMk id="99" creationId="{A85650C6-A352-4849-8237-E8D0D7A6090A}"/>
          </ac:spMkLst>
        </pc:spChg>
        <pc:spChg chg="del">
          <ac:chgData name="Nikita Tanya" userId="af3b0884ef3a76bb" providerId="LiveId" clId="{1A4EE3F6-2D26-4C62-802F-DCE86FCF08D3}" dt="2024-08-19T15:47:40.537" v="2571" actId="478"/>
          <ac:spMkLst>
            <pc:docMk/>
            <pc:sldMk cId="1491686865" sldId="293"/>
            <ac:spMk id="104" creationId="{DF91D015-C26B-4016-9D8E-A4F27E7BBD97}"/>
          </ac:spMkLst>
        </pc:spChg>
        <pc:spChg chg="mod">
          <ac:chgData name="Nikita Tanya" userId="af3b0884ef3a76bb" providerId="LiveId" clId="{1A4EE3F6-2D26-4C62-802F-DCE86FCF08D3}" dt="2024-08-22T04:39:24.485" v="8336" actId="1076"/>
          <ac:spMkLst>
            <pc:docMk/>
            <pc:sldMk cId="1491686865" sldId="293"/>
            <ac:spMk id="107" creationId="{634A4F9E-61F7-4D26-8491-5F945D5C4E29}"/>
          </ac:spMkLst>
        </pc:spChg>
        <pc:spChg chg="mod">
          <ac:chgData name="Nikita Tanya" userId="af3b0884ef3a76bb" providerId="LiveId" clId="{1A4EE3F6-2D26-4C62-802F-DCE86FCF08D3}" dt="2024-08-22T04:39:24.485" v="8336" actId="1076"/>
          <ac:spMkLst>
            <pc:docMk/>
            <pc:sldMk cId="1491686865" sldId="293"/>
            <ac:spMk id="108" creationId="{25402DE0-9847-4060-BCBB-3815517CAE80}"/>
          </ac:spMkLst>
        </pc:spChg>
        <pc:spChg chg="mod">
          <ac:chgData name="Nikita Tanya" userId="af3b0884ef3a76bb" providerId="LiveId" clId="{1A4EE3F6-2D26-4C62-802F-DCE86FCF08D3}" dt="2024-08-22T04:39:24.485" v="8336" actId="1076"/>
          <ac:spMkLst>
            <pc:docMk/>
            <pc:sldMk cId="1491686865" sldId="293"/>
            <ac:spMk id="109" creationId="{1A18FEB0-5FCA-4B8E-9936-15F531834A0B}"/>
          </ac:spMkLst>
        </pc:spChg>
        <pc:spChg chg="del">
          <ac:chgData name="Nikita Tanya" userId="af3b0884ef3a76bb" providerId="LiveId" clId="{1A4EE3F6-2D26-4C62-802F-DCE86FCF08D3}" dt="2024-08-19T15:47:38.648" v="2570" actId="478"/>
          <ac:spMkLst>
            <pc:docMk/>
            <pc:sldMk cId="1491686865" sldId="293"/>
            <ac:spMk id="110" creationId="{F0C1CC42-D2AA-4B89-8991-D8E098EBF126}"/>
          </ac:spMkLst>
        </pc:spChg>
        <pc:spChg chg="del mod">
          <ac:chgData name="Nikita Tanya" userId="af3b0884ef3a76bb" providerId="LiveId" clId="{1A4EE3F6-2D26-4C62-802F-DCE86FCF08D3}" dt="2024-08-19T20:08:01.626" v="4679" actId="478"/>
          <ac:spMkLst>
            <pc:docMk/>
            <pc:sldMk cId="1491686865" sldId="293"/>
            <ac:spMk id="111" creationId="{853D56A8-B36E-4520-9327-AFD45439C181}"/>
          </ac:spMkLst>
        </pc:spChg>
        <pc:spChg chg="mod">
          <ac:chgData name="Nikita Tanya" userId="af3b0884ef3a76bb" providerId="LiveId" clId="{1A4EE3F6-2D26-4C62-802F-DCE86FCF08D3}" dt="2024-08-20T11:08:07.800" v="6919" actId="1076"/>
          <ac:spMkLst>
            <pc:docMk/>
            <pc:sldMk cId="1491686865" sldId="293"/>
            <ac:spMk id="122" creationId="{922831E1-31DF-4125-9BCB-8937CAE543E1}"/>
          </ac:spMkLst>
        </pc:spChg>
        <pc:spChg chg="mod">
          <ac:chgData name="Nikita Tanya" userId="af3b0884ef3a76bb" providerId="LiveId" clId="{1A4EE3F6-2D26-4C62-802F-DCE86FCF08D3}" dt="2024-08-20T11:08:07.800" v="6919" actId="1076"/>
          <ac:spMkLst>
            <pc:docMk/>
            <pc:sldMk cId="1491686865" sldId="293"/>
            <ac:spMk id="124" creationId="{CC6C2715-550E-40A0-AB0F-10386CBA9367}"/>
          </ac:spMkLst>
        </pc:spChg>
        <pc:spChg chg="mod">
          <ac:chgData name="Nikita Tanya" userId="af3b0884ef3a76bb" providerId="LiveId" clId="{1A4EE3F6-2D26-4C62-802F-DCE86FCF08D3}" dt="2024-08-20T11:08:07.800" v="6919" actId="1076"/>
          <ac:spMkLst>
            <pc:docMk/>
            <pc:sldMk cId="1491686865" sldId="293"/>
            <ac:spMk id="125" creationId="{F7218EF6-60ED-4D4C-9831-CF6B6BB7D9AA}"/>
          </ac:spMkLst>
        </pc:spChg>
        <pc:spChg chg="del">
          <ac:chgData name="Nikita Tanya" userId="af3b0884ef3a76bb" providerId="LiveId" clId="{1A4EE3F6-2D26-4C62-802F-DCE86FCF08D3}" dt="2024-08-19T20:49:55.754" v="5112" actId="478"/>
          <ac:spMkLst>
            <pc:docMk/>
            <pc:sldMk cId="1491686865" sldId="293"/>
            <ac:spMk id="129" creationId="{B1EC8198-CF19-4894-AB0A-1568DC1EF043}"/>
          </ac:spMkLst>
        </pc:spChg>
        <pc:grpChg chg="mod">
          <ac:chgData name="Nikita Tanya" userId="af3b0884ef3a76bb" providerId="LiveId" clId="{1A4EE3F6-2D26-4C62-802F-DCE86FCF08D3}" dt="2024-08-22T04:39:24.485" v="8336" actId="1076"/>
          <ac:grpSpMkLst>
            <pc:docMk/>
            <pc:sldMk cId="1491686865" sldId="293"/>
            <ac:grpSpMk id="96" creationId="{F41C9A52-9B58-416E-81BA-0379994CF5B7}"/>
          </ac:grpSpMkLst>
        </pc:grpChg>
        <pc:grpChg chg="mod">
          <ac:chgData name="Nikita Tanya" userId="af3b0884ef3a76bb" providerId="LiveId" clId="{1A4EE3F6-2D26-4C62-802F-DCE86FCF08D3}" dt="2024-08-22T04:39:24.485" v="8336" actId="1076"/>
          <ac:grpSpMkLst>
            <pc:docMk/>
            <pc:sldMk cId="1491686865" sldId="293"/>
            <ac:grpSpMk id="105" creationId="{EE20E74C-F138-4B1C-96C5-27185C81574E}"/>
          </ac:grpSpMkLst>
        </pc:grpChg>
        <pc:grpChg chg="mod">
          <ac:chgData name="Nikita Tanya" userId="af3b0884ef3a76bb" providerId="LiveId" clId="{1A4EE3F6-2D26-4C62-802F-DCE86FCF08D3}" dt="2024-08-22T04:39:24.485" v="8336" actId="1076"/>
          <ac:grpSpMkLst>
            <pc:docMk/>
            <pc:sldMk cId="1491686865" sldId="293"/>
            <ac:grpSpMk id="106" creationId="{A4A35B14-3715-48C8-9730-1D1868229087}"/>
          </ac:grpSpMkLst>
        </pc:grpChg>
        <pc:grpChg chg="mod">
          <ac:chgData name="Nikita Tanya" userId="af3b0884ef3a76bb" providerId="LiveId" clId="{1A4EE3F6-2D26-4C62-802F-DCE86FCF08D3}" dt="2024-08-20T11:08:07.800" v="6919" actId="1076"/>
          <ac:grpSpMkLst>
            <pc:docMk/>
            <pc:sldMk cId="1491686865" sldId="293"/>
            <ac:grpSpMk id="123" creationId="{08F666DF-6069-4309-98CB-67441794E384}"/>
          </ac:grpSpMkLst>
        </pc:grpChg>
        <pc:graphicFrameChg chg="del">
          <ac:chgData name="Nikita Tanya" userId="af3b0884ef3a76bb" providerId="LiveId" clId="{1A4EE3F6-2D26-4C62-802F-DCE86FCF08D3}" dt="2024-08-19T15:42:46.852" v="2453" actId="478"/>
          <ac:graphicFrameMkLst>
            <pc:docMk/>
            <pc:sldMk cId="1491686865" sldId="293"/>
            <ac:graphicFrameMk id="2" creationId="{6B587FC4-4A00-E134-A055-11033FA05194}"/>
          </ac:graphicFrameMkLst>
        </pc:graphicFrameChg>
        <pc:graphicFrameChg chg="add mod">
          <ac:chgData name="Nikita Tanya" userId="af3b0884ef3a76bb" providerId="LiveId" clId="{1A4EE3F6-2D26-4C62-802F-DCE86FCF08D3}" dt="2024-08-26T19:07:33.596" v="18015"/>
          <ac:graphicFrameMkLst>
            <pc:docMk/>
            <pc:sldMk cId="1491686865" sldId="293"/>
            <ac:graphicFrameMk id="2" creationId="{916600D3-9BFF-4CA9-C0C2-F10BF9F6F405}"/>
          </ac:graphicFrameMkLst>
        </pc:graphicFrameChg>
        <pc:graphicFrameChg chg="add mod">
          <ac:chgData name="Nikita Tanya" userId="af3b0884ef3a76bb" providerId="LiveId" clId="{1A4EE3F6-2D26-4C62-802F-DCE86FCF08D3}" dt="2024-08-23T04:12:17.074" v="13368"/>
          <ac:graphicFrameMkLst>
            <pc:docMk/>
            <pc:sldMk cId="1491686865" sldId="293"/>
            <ac:graphicFrameMk id="4" creationId="{8F98B577-157A-799C-43D2-BBF8EFACBEB2}"/>
          </ac:graphicFrameMkLst>
        </pc:graphicFrameChg>
        <pc:graphicFrameChg chg="add del mod">
          <ac:chgData name="Nikita Tanya" userId="af3b0884ef3a76bb" providerId="LiveId" clId="{1A4EE3F6-2D26-4C62-802F-DCE86FCF08D3}" dt="2024-08-20T11:07:11.763" v="6888" actId="478"/>
          <ac:graphicFrameMkLst>
            <pc:docMk/>
            <pc:sldMk cId="1491686865" sldId="293"/>
            <ac:graphicFrameMk id="6" creationId="{434DF5D4-6532-77ED-1418-D63754F3FDA8}"/>
          </ac:graphicFrameMkLst>
        </pc:graphicFrameChg>
      </pc:sldChg>
      <pc:sldChg chg="addSp delSp modSp del mod">
        <pc:chgData name="Nikita Tanya" userId="af3b0884ef3a76bb" providerId="LiveId" clId="{1A4EE3F6-2D26-4C62-802F-DCE86FCF08D3}" dt="2024-08-19T17:18:08.857" v="3094" actId="47"/>
        <pc:sldMkLst>
          <pc:docMk/>
          <pc:sldMk cId="839586185" sldId="294"/>
        </pc:sldMkLst>
        <pc:spChg chg="del">
          <ac:chgData name="Nikita Tanya" userId="af3b0884ef3a76bb" providerId="LiveId" clId="{1A4EE3F6-2D26-4C62-802F-DCE86FCF08D3}" dt="2024-08-19T16:35:30.192" v="2852" actId="478"/>
          <ac:spMkLst>
            <pc:docMk/>
            <pc:sldMk cId="839586185" sldId="294"/>
            <ac:spMk id="3" creationId="{7621D134-7BBF-451B-A631-5F4F57ABCF61}"/>
          </ac:spMkLst>
        </pc:spChg>
        <pc:spChg chg="mod">
          <ac:chgData name="Nikita Tanya" userId="af3b0884ef3a76bb" providerId="LiveId" clId="{1A4EE3F6-2D26-4C62-802F-DCE86FCF08D3}" dt="2024-08-19T17:06:41.172" v="2940" actId="14100"/>
          <ac:spMkLst>
            <pc:docMk/>
            <pc:sldMk cId="839586185" sldId="294"/>
            <ac:spMk id="15" creationId="{2F262482-E3E6-4492-8A0F-4EB079969074}"/>
          </ac:spMkLst>
        </pc:spChg>
        <pc:spChg chg="del">
          <ac:chgData name="Nikita Tanya" userId="af3b0884ef3a76bb" providerId="LiveId" clId="{1A4EE3F6-2D26-4C62-802F-DCE86FCF08D3}" dt="2024-08-19T16:59:55.916" v="2935" actId="478"/>
          <ac:spMkLst>
            <pc:docMk/>
            <pc:sldMk cId="839586185" sldId="294"/>
            <ac:spMk id="42" creationId="{2B5BB5A9-EBF5-4B8A-9F43-73BA73A14309}"/>
          </ac:spMkLst>
        </pc:spChg>
        <pc:graphicFrameChg chg="add mod">
          <ac:chgData name="Nikita Tanya" userId="af3b0884ef3a76bb" providerId="LiveId" clId="{1A4EE3F6-2D26-4C62-802F-DCE86FCF08D3}" dt="2024-08-19T16:36:19.232" v="2858" actId="14100"/>
          <ac:graphicFrameMkLst>
            <pc:docMk/>
            <pc:sldMk cId="839586185" sldId="294"/>
            <ac:graphicFrameMk id="5" creationId="{D5A87F37-2288-2825-2886-36AC5D32911E}"/>
          </ac:graphicFrameMkLst>
        </pc:graphicFrameChg>
        <pc:graphicFrameChg chg="add mod">
          <ac:chgData name="Nikita Tanya" userId="af3b0884ef3a76bb" providerId="LiveId" clId="{1A4EE3F6-2D26-4C62-802F-DCE86FCF08D3}" dt="2024-08-19T16:36:32.019" v="2860" actId="14100"/>
          <ac:graphicFrameMkLst>
            <pc:docMk/>
            <pc:sldMk cId="839586185" sldId="294"/>
            <ac:graphicFrameMk id="6" creationId="{DE93DFAA-881C-150C-694F-A86F388B2646}"/>
          </ac:graphicFrameMkLst>
        </pc:graphicFrameChg>
        <pc:graphicFrameChg chg="add del mod">
          <ac:chgData name="Nikita Tanya" userId="af3b0884ef3a76bb" providerId="LiveId" clId="{1A4EE3F6-2D26-4C62-802F-DCE86FCF08D3}" dt="2024-08-19T17:09:12.648" v="2947" actId="478"/>
          <ac:graphicFrameMkLst>
            <pc:docMk/>
            <pc:sldMk cId="839586185" sldId="294"/>
            <ac:graphicFrameMk id="7" creationId="{39FADED5-AD67-480D-109C-65F05B7C4DC3}"/>
          </ac:graphicFrameMkLst>
        </pc:graphicFrameChg>
        <pc:graphicFrameChg chg="del">
          <ac:chgData name="Nikita Tanya" userId="af3b0884ef3a76bb" providerId="LiveId" clId="{1A4EE3F6-2D26-4C62-802F-DCE86FCF08D3}" dt="2024-08-19T16:35:02.308" v="2844" actId="478"/>
          <ac:graphicFrameMkLst>
            <pc:docMk/>
            <pc:sldMk cId="839586185" sldId="294"/>
            <ac:graphicFrameMk id="41" creationId="{198D5520-0D79-462C-A3B1-F44A5A874706}"/>
          </ac:graphicFrameMkLst>
        </pc:graphicFrameChg>
      </pc:sldChg>
      <pc:sldChg chg="addSp delSp modSp mod">
        <pc:chgData name="Nikita Tanya" userId="af3b0884ef3a76bb" providerId="LiveId" clId="{1A4EE3F6-2D26-4C62-802F-DCE86FCF08D3}" dt="2024-08-22T19:27:57.085" v="11882" actId="20577"/>
        <pc:sldMkLst>
          <pc:docMk/>
          <pc:sldMk cId="1970741989" sldId="295"/>
        </pc:sldMkLst>
        <pc:spChg chg="mod">
          <ac:chgData name="Nikita Tanya" userId="af3b0884ef3a76bb" providerId="LiveId" clId="{1A4EE3F6-2D26-4C62-802F-DCE86FCF08D3}" dt="2024-08-19T17:20:31.378" v="3112" actId="20577"/>
          <ac:spMkLst>
            <pc:docMk/>
            <pc:sldMk cId="1970741989" sldId="295"/>
            <ac:spMk id="3" creationId="{645E21D2-7914-030D-9E9E-D52C6B18CFA5}"/>
          </ac:spMkLst>
        </pc:spChg>
        <pc:spChg chg="del">
          <ac:chgData name="Nikita Tanya" userId="af3b0884ef3a76bb" providerId="LiveId" clId="{1A4EE3F6-2D26-4C62-802F-DCE86FCF08D3}" dt="2024-08-19T17:09:58.258" v="2954" actId="478"/>
          <ac:spMkLst>
            <pc:docMk/>
            <pc:sldMk cId="1970741989" sldId="295"/>
            <ac:spMk id="5" creationId="{D2F759EE-79D6-12EE-072E-C6CDAB791567}"/>
          </ac:spMkLst>
        </pc:spChg>
        <pc:spChg chg="add del mod">
          <ac:chgData name="Nikita Tanya" userId="af3b0884ef3a76bb" providerId="LiveId" clId="{1A4EE3F6-2D26-4C62-802F-DCE86FCF08D3}" dt="2024-08-20T03:45:50.032" v="6451" actId="14100"/>
          <ac:spMkLst>
            <pc:docMk/>
            <pc:sldMk cId="1970741989" sldId="295"/>
            <ac:spMk id="6" creationId="{8F64F067-06FC-3FEE-1BEC-617FB08E7DAB}"/>
          </ac:spMkLst>
        </pc:spChg>
        <pc:spChg chg="add del mod">
          <ac:chgData name="Nikita Tanya" userId="af3b0884ef3a76bb" providerId="LiveId" clId="{1A4EE3F6-2D26-4C62-802F-DCE86FCF08D3}" dt="2024-08-19T17:17:50.853" v="3093" actId="20577"/>
          <ac:spMkLst>
            <pc:docMk/>
            <pc:sldMk cId="1970741989" sldId="295"/>
            <ac:spMk id="7" creationId="{F950F002-66C2-A0ED-839C-04CBEDE8AA35}"/>
          </ac:spMkLst>
        </pc:spChg>
        <pc:spChg chg="add del mod">
          <ac:chgData name="Nikita Tanya" userId="af3b0884ef3a76bb" providerId="LiveId" clId="{1A4EE3F6-2D26-4C62-802F-DCE86FCF08D3}" dt="2024-08-21T16:41:59.100" v="7849" actId="1076"/>
          <ac:spMkLst>
            <pc:docMk/>
            <pc:sldMk cId="1970741989" sldId="295"/>
            <ac:spMk id="8" creationId="{6470CC82-E947-744E-69AF-CE8AD27562EE}"/>
          </ac:spMkLst>
        </pc:spChg>
        <pc:spChg chg="mod">
          <ac:chgData name="Nikita Tanya" userId="af3b0884ef3a76bb" providerId="LiveId" clId="{1A4EE3F6-2D26-4C62-802F-DCE86FCF08D3}" dt="2024-08-21T16:41:56.223" v="7848" actId="1076"/>
          <ac:spMkLst>
            <pc:docMk/>
            <pc:sldMk cId="1970741989" sldId="295"/>
            <ac:spMk id="10" creationId="{81216AC9-DC12-A487-66E1-6DF6018A89C4}"/>
          </ac:spMkLst>
        </pc:spChg>
        <pc:spChg chg="mod">
          <ac:chgData name="Nikita Tanya" userId="af3b0884ef3a76bb" providerId="LiveId" clId="{1A4EE3F6-2D26-4C62-802F-DCE86FCF08D3}" dt="2024-08-21T16:41:56.223" v="7848" actId="1076"/>
          <ac:spMkLst>
            <pc:docMk/>
            <pc:sldMk cId="1970741989" sldId="295"/>
            <ac:spMk id="11" creationId="{FEA98D4E-17D1-DB8D-14D1-FA639669DEB1}"/>
          </ac:spMkLst>
        </pc:spChg>
        <pc:spChg chg="del">
          <ac:chgData name="Nikita Tanya" userId="af3b0884ef3a76bb" providerId="LiveId" clId="{1A4EE3F6-2D26-4C62-802F-DCE86FCF08D3}" dt="2024-08-19T17:10:03.350" v="2956" actId="478"/>
          <ac:spMkLst>
            <pc:docMk/>
            <pc:sldMk cId="1970741989" sldId="295"/>
            <ac:spMk id="22" creationId="{B71BA6C7-3C87-4195-B0BB-1626F1A1ADD2}"/>
          </ac:spMkLst>
        </pc:spChg>
        <pc:spChg chg="del">
          <ac:chgData name="Nikita Tanya" userId="af3b0884ef3a76bb" providerId="LiveId" clId="{1A4EE3F6-2D26-4C62-802F-DCE86FCF08D3}" dt="2024-08-19T17:10:03.350" v="2956" actId="478"/>
          <ac:spMkLst>
            <pc:docMk/>
            <pc:sldMk cId="1970741989" sldId="295"/>
            <ac:spMk id="25" creationId="{03E9B2C8-D756-468E-8986-8C91DD16482F}"/>
          </ac:spMkLst>
        </pc:spChg>
        <pc:spChg chg="del">
          <ac:chgData name="Nikita Tanya" userId="af3b0884ef3a76bb" providerId="LiveId" clId="{1A4EE3F6-2D26-4C62-802F-DCE86FCF08D3}" dt="2024-08-19T17:10:03.350" v="2956" actId="478"/>
          <ac:spMkLst>
            <pc:docMk/>
            <pc:sldMk cId="1970741989" sldId="295"/>
            <ac:spMk id="28" creationId="{51659907-07B0-4DB0-8B90-7E72BDBAED3B}"/>
          </ac:spMkLst>
        </pc:spChg>
        <pc:spChg chg="del">
          <ac:chgData name="Nikita Tanya" userId="af3b0884ef3a76bb" providerId="LiveId" clId="{1A4EE3F6-2D26-4C62-802F-DCE86FCF08D3}" dt="2024-08-19T17:10:03.350" v="2956" actId="478"/>
          <ac:spMkLst>
            <pc:docMk/>
            <pc:sldMk cId="1970741989" sldId="295"/>
            <ac:spMk id="31" creationId="{FD00F1AC-7614-494E-8F7D-C44FE0ED2873}"/>
          </ac:spMkLst>
        </pc:spChg>
        <pc:spChg chg="del">
          <ac:chgData name="Nikita Tanya" userId="af3b0884ef3a76bb" providerId="LiveId" clId="{1A4EE3F6-2D26-4C62-802F-DCE86FCF08D3}" dt="2024-08-19T17:10:03.350" v="2956" actId="478"/>
          <ac:spMkLst>
            <pc:docMk/>
            <pc:sldMk cId="1970741989" sldId="295"/>
            <ac:spMk id="34" creationId="{73E51D0F-C13A-4F6C-9EE5-4C796F23FB96}"/>
          </ac:spMkLst>
        </pc:spChg>
        <pc:spChg chg="del">
          <ac:chgData name="Nikita Tanya" userId="af3b0884ef3a76bb" providerId="LiveId" clId="{1A4EE3F6-2D26-4C62-802F-DCE86FCF08D3}" dt="2024-08-19T17:10:03.350" v="2956" actId="478"/>
          <ac:spMkLst>
            <pc:docMk/>
            <pc:sldMk cId="1970741989" sldId="295"/>
            <ac:spMk id="37" creationId="{FEFA5DFF-96A6-492A-A4E7-4C845C063B38}"/>
          </ac:spMkLst>
        </pc:spChg>
        <pc:spChg chg="mod">
          <ac:chgData name="Nikita Tanya" userId="af3b0884ef3a76bb" providerId="LiveId" clId="{1A4EE3F6-2D26-4C62-802F-DCE86FCF08D3}" dt="2024-08-19T17:13:09.729" v="2975" actId="14100"/>
          <ac:spMkLst>
            <pc:docMk/>
            <pc:sldMk cId="1970741989" sldId="295"/>
            <ac:spMk id="73" creationId="{EB0D3BA2-B43F-482A-8413-36C39E771401}"/>
          </ac:spMkLst>
        </pc:spChg>
        <pc:spChg chg="mod">
          <ac:chgData name="Nikita Tanya" userId="af3b0884ef3a76bb" providerId="LiveId" clId="{1A4EE3F6-2D26-4C62-802F-DCE86FCF08D3}" dt="2024-08-22T03:58:19.661" v="8169" actId="20577"/>
          <ac:spMkLst>
            <pc:docMk/>
            <pc:sldMk cId="1970741989" sldId="295"/>
            <ac:spMk id="75" creationId="{527B1B3A-4567-4AE9-A7C9-FA9D5A1F3929}"/>
          </ac:spMkLst>
        </pc:spChg>
        <pc:spChg chg="del">
          <ac:chgData name="Nikita Tanya" userId="af3b0884ef3a76bb" providerId="LiveId" clId="{1A4EE3F6-2D26-4C62-802F-DCE86FCF08D3}" dt="2024-08-19T17:10:03.350" v="2956" actId="478"/>
          <ac:spMkLst>
            <pc:docMk/>
            <pc:sldMk cId="1970741989" sldId="295"/>
            <ac:spMk id="107" creationId="{634A4F9E-61F7-4D26-8491-5F945D5C4E29}"/>
          </ac:spMkLst>
        </pc:spChg>
        <pc:spChg chg="del">
          <ac:chgData name="Nikita Tanya" userId="af3b0884ef3a76bb" providerId="LiveId" clId="{1A4EE3F6-2D26-4C62-802F-DCE86FCF08D3}" dt="2024-08-19T17:10:03.350" v="2956" actId="478"/>
          <ac:spMkLst>
            <pc:docMk/>
            <pc:sldMk cId="1970741989" sldId="295"/>
            <ac:spMk id="108" creationId="{25402DE0-9847-4060-BCBB-3815517CAE80}"/>
          </ac:spMkLst>
        </pc:spChg>
        <pc:spChg chg="del">
          <ac:chgData name="Nikita Tanya" userId="af3b0884ef3a76bb" providerId="LiveId" clId="{1A4EE3F6-2D26-4C62-802F-DCE86FCF08D3}" dt="2024-08-19T17:10:03.350" v="2956" actId="478"/>
          <ac:spMkLst>
            <pc:docMk/>
            <pc:sldMk cId="1970741989" sldId="295"/>
            <ac:spMk id="109" creationId="{1A18FEB0-5FCA-4B8E-9936-15F531834A0B}"/>
          </ac:spMkLst>
        </pc:spChg>
        <pc:spChg chg="del">
          <ac:chgData name="Nikita Tanya" userId="af3b0884ef3a76bb" providerId="LiveId" clId="{1A4EE3F6-2D26-4C62-802F-DCE86FCF08D3}" dt="2024-08-19T17:10:00.214" v="2955" actId="478"/>
          <ac:spMkLst>
            <pc:docMk/>
            <pc:sldMk cId="1970741989" sldId="295"/>
            <ac:spMk id="111" creationId="{853D56A8-B36E-4520-9327-AFD45439C181}"/>
          </ac:spMkLst>
        </pc:spChg>
        <pc:spChg chg="mod">
          <ac:chgData name="Nikita Tanya" userId="af3b0884ef3a76bb" providerId="LiveId" clId="{1A4EE3F6-2D26-4C62-802F-DCE86FCF08D3}" dt="2024-08-19T17:15:24.040" v="2990" actId="1076"/>
          <ac:spMkLst>
            <pc:docMk/>
            <pc:sldMk cId="1970741989" sldId="295"/>
            <ac:spMk id="122" creationId="{922831E1-31DF-4125-9BCB-8937CAE543E1}"/>
          </ac:spMkLst>
        </pc:spChg>
        <pc:spChg chg="mod">
          <ac:chgData name="Nikita Tanya" userId="af3b0884ef3a76bb" providerId="LiveId" clId="{1A4EE3F6-2D26-4C62-802F-DCE86FCF08D3}" dt="2024-08-19T17:15:17.766" v="2988" actId="1076"/>
          <ac:spMkLst>
            <pc:docMk/>
            <pc:sldMk cId="1970741989" sldId="295"/>
            <ac:spMk id="124" creationId="{CC6C2715-550E-40A0-AB0F-10386CBA9367}"/>
          </ac:spMkLst>
        </pc:spChg>
        <pc:spChg chg="mod">
          <ac:chgData name="Nikita Tanya" userId="af3b0884ef3a76bb" providerId="LiveId" clId="{1A4EE3F6-2D26-4C62-802F-DCE86FCF08D3}" dt="2024-08-19T17:15:17.766" v="2988" actId="1076"/>
          <ac:spMkLst>
            <pc:docMk/>
            <pc:sldMk cId="1970741989" sldId="295"/>
            <ac:spMk id="125" creationId="{F7218EF6-60ED-4D4C-9831-CF6B6BB7D9AA}"/>
          </ac:spMkLst>
        </pc:spChg>
        <pc:spChg chg="del">
          <ac:chgData name="Nikita Tanya" userId="af3b0884ef3a76bb" providerId="LiveId" clId="{1A4EE3F6-2D26-4C62-802F-DCE86FCF08D3}" dt="2024-08-19T17:10:07.979" v="2957" actId="478"/>
          <ac:spMkLst>
            <pc:docMk/>
            <pc:sldMk cId="1970741989" sldId="295"/>
            <ac:spMk id="129" creationId="{B1EC8198-CF19-4894-AB0A-1568DC1EF043}"/>
          </ac:spMkLst>
        </pc:spChg>
        <pc:grpChg chg="add del mod">
          <ac:chgData name="Nikita Tanya" userId="af3b0884ef3a76bb" providerId="LiveId" clId="{1A4EE3F6-2D26-4C62-802F-DCE86FCF08D3}" dt="2024-08-21T16:41:56.223" v="7848" actId="1076"/>
          <ac:grpSpMkLst>
            <pc:docMk/>
            <pc:sldMk cId="1970741989" sldId="295"/>
            <ac:grpSpMk id="9" creationId="{F180C2DD-1DB7-C596-6074-DEFED481E557}"/>
          </ac:grpSpMkLst>
        </pc:grpChg>
        <pc:grpChg chg="del">
          <ac:chgData name="Nikita Tanya" userId="af3b0884ef3a76bb" providerId="LiveId" clId="{1A4EE3F6-2D26-4C62-802F-DCE86FCF08D3}" dt="2024-08-19T17:10:03.350" v="2956" actId="478"/>
          <ac:grpSpMkLst>
            <pc:docMk/>
            <pc:sldMk cId="1970741989" sldId="295"/>
            <ac:grpSpMk id="96" creationId="{F41C9A52-9B58-416E-81BA-0379994CF5B7}"/>
          </ac:grpSpMkLst>
        </pc:grpChg>
        <pc:grpChg chg="del">
          <ac:chgData name="Nikita Tanya" userId="af3b0884ef3a76bb" providerId="LiveId" clId="{1A4EE3F6-2D26-4C62-802F-DCE86FCF08D3}" dt="2024-08-19T17:10:03.350" v="2956" actId="478"/>
          <ac:grpSpMkLst>
            <pc:docMk/>
            <pc:sldMk cId="1970741989" sldId="295"/>
            <ac:grpSpMk id="105" creationId="{EE20E74C-F138-4B1C-96C5-27185C81574E}"/>
          </ac:grpSpMkLst>
        </pc:grpChg>
        <pc:grpChg chg="del">
          <ac:chgData name="Nikita Tanya" userId="af3b0884ef3a76bb" providerId="LiveId" clId="{1A4EE3F6-2D26-4C62-802F-DCE86FCF08D3}" dt="2024-08-19T17:10:03.350" v="2956" actId="478"/>
          <ac:grpSpMkLst>
            <pc:docMk/>
            <pc:sldMk cId="1970741989" sldId="295"/>
            <ac:grpSpMk id="106" creationId="{A4A35B14-3715-48C8-9730-1D1868229087}"/>
          </ac:grpSpMkLst>
        </pc:grpChg>
        <pc:grpChg chg="mod">
          <ac:chgData name="Nikita Tanya" userId="af3b0884ef3a76bb" providerId="LiveId" clId="{1A4EE3F6-2D26-4C62-802F-DCE86FCF08D3}" dt="2024-08-19T17:15:17.766" v="2988" actId="1076"/>
          <ac:grpSpMkLst>
            <pc:docMk/>
            <pc:sldMk cId="1970741989" sldId="295"/>
            <ac:grpSpMk id="123" creationId="{08F666DF-6069-4309-98CB-67441794E384}"/>
          </ac:grpSpMkLst>
        </pc:grpChg>
        <pc:graphicFrameChg chg="add mod">
          <ac:chgData name="Nikita Tanya" userId="af3b0884ef3a76bb" providerId="LiveId" clId="{1A4EE3F6-2D26-4C62-802F-DCE86FCF08D3}" dt="2024-08-22T19:27:36.797" v="11863" actId="20577"/>
          <ac:graphicFrameMkLst>
            <pc:docMk/>
            <pc:sldMk cId="1970741989" sldId="295"/>
            <ac:graphicFrameMk id="2" creationId="{052B740B-E658-BEAF-4F54-F40CBAD0CDAB}"/>
          </ac:graphicFrameMkLst>
        </pc:graphicFrameChg>
        <pc:graphicFrameChg chg="del">
          <ac:chgData name="Nikita Tanya" userId="af3b0884ef3a76bb" providerId="LiveId" clId="{1A4EE3F6-2D26-4C62-802F-DCE86FCF08D3}" dt="2024-08-19T17:09:39.093" v="2948" actId="478"/>
          <ac:graphicFrameMkLst>
            <pc:docMk/>
            <pc:sldMk cId="1970741989" sldId="295"/>
            <ac:graphicFrameMk id="4" creationId="{8F98B577-157A-799C-43D2-BBF8EFACBEB2}"/>
          </ac:graphicFrameMkLst>
        </pc:graphicFrameChg>
        <pc:graphicFrameChg chg="add del mod">
          <ac:chgData name="Nikita Tanya" userId="af3b0884ef3a76bb" providerId="LiveId" clId="{1A4EE3F6-2D26-4C62-802F-DCE86FCF08D3}" dt="2024-08-19T17:11:42.189" v="2964" actId="478"/>
          <ac:graphicFrameMkLst>
            <pc:docMk/>
            <pc:sldMk cId="1970741989" sldId="295"/>
            <ac:graphicFrameMk id="12" creationId="{6B68FC45-A2EA-85C8-BA55-7E20B294327E}"/>
          </ac:graphicFrameMkLst>
        </pc:graphicFrameChg>
        <pc:graphicFrameChg chg="add mod">
          <ac:chgData name="Nikita Tanya" userId="af3b0884ef3a76bb" providerId="LiveId" clId="{1A4EE3F6-2D26-4C62-802F-DCE86FCF08D3}" dt="2024-08-22T19:27:57.085" v="11882" actId="20577"/>
          <ac:graphicFrameMkLst>
            <pc:docMk/>
            <pc:sldMk cId="1970741989" sldId="295"/>
            <ac:graphicFrameMk id="13" creationId="{A73B904A-63C6-0F05-97FA-09D82DA15FC6}"/>
          </ac:graphicFrameMkLst>
        </pc:graphicFrameChg>
      </pc:sldChg>
      <pc:sldChg chg="addSp delSp modSp new mod">
        <pc:chgData name="Nikita Tanya" userId="af3b0884ef3a76bb" providerId="LiveId" clId="{1A4EE3F6-2D26-4C62-802F-DCE86FCF08D3}" dt="2024-08-26T20:18:02.510" v="18031"/>
        <pc:sldMkLst>
          <pc:docMk/>
          <pc:sldMk cId="910342720" sldId="296"/>
        </pc:sldMkLst>
        <pc:spChg chg="mod">
          <ac:chgData name="Nikita Tanya" userId="af3b0884ef3a76bb" providerId="LiveId" clId="{1A4EE3F6-2D26-4C62-802F-DCE86FCF08D3}" dt="2024-08-19T20:46:28.475" v="5050" actId="1076"/>
          <ac:spMkLst>
            <pc:docMk/>
            <pc:sldMk cId="910342720" sldId="296"/>
            <ac:spMk id="2" creationId="{335FBF09-21C3-41A8-4D09-21F0C897B130}"/>
          </ac:spMkLst>
        </pc:spChg>
        <pc:spChg chg="del">
          <ac:chgData name="Nikita Tanya" userId="af3b0884ef3a76bb" providerId="LiveId" clId="{1A4EE3F6-2D26-4C62-802F-DCE86FCF08D3}" dt="2024-08-19T20:46:21.398" v="5048" actId="478"/>
          <ac:spMkLst>
            <pc:docMk/>
            <pc:sldMk cId="910342720" sldId="296"/>
            <ac:spMk id="3" creationId="{1F3664F6-4DD2-C186-04EE-6F6F97C7F689}"/>
          </ac:spMkLst>
        </pc:spChg>
        <pc:spChg chg="add mod ord">
          <ac:chgData name="Nikita Tanya" userId="af3b0884ef3a76bb" providerId="LiveId" clId="{1A4EE3F6-2D26-4C62-802F-DCE86FCF08D3}" dt="2024-08-21T16:33:17.262" v="7840" actId="14100"/>
          <ac:spMkLst>
            <pc:docMk/>
            <pc:sldMk cId="910342720" sldId="296"/>
            <ac:spMk id="5" creationId="{E54714CA-B3BB-B08B-0423-16FFDBEF0DD0}"/>
          </ac:spMkLst>
        </pc:spChg>
        <pc:spChg chg="add mod ord">
          <ac:chgData name="Nikita Tanya" userId="af3b0884ef3a76bb" providerId="LiveId" clId="{1A4EE3F6-2D26-4C62-802F-DCE86FCF08D3}" dt="2024-08-20T15:17:40.368" v="7111" actId="14100"/>
          <ac:spMkLst>
            <pc:docMk/>
            <pc:sldMk cId="910342720" sldId="296"/>
            <ac:spMk id="6" creationId="{B159718E-066B-3620-7EC1-38647435AB7C}"/>
          </ac:spMkLst>
        </pc:spChg>
        <pc:spChg chg="add mod ord">
          <ac:chgData name="Nikita Tanya" userId="af3b0884ef3a76bb" providerId="LiveId" clId="{1A4EE3F6-2D26-4C62-802F-DCE86FCF08D3}" dt="2024-08-21T16:33:31.661" v="7842" actId="14100"/>
          <ac:spMkLst>
            <pc:docMk/>
            <pc:sldMk cId="910342720" sldId="296"/>
            <ac:spMk id="9" creationId="{1D4BC25A-FAAA-25C7-D878-7C6F6A7D4BE7}"/>
          </ac:spMkLst>
        </pc:spChg>
        <pc:graphicFrameChg chg="add mod">
          <ac:chgData name="Nikita Tanya" userId="af3b0884ef3a76bb" providerId="LiveId" clId="{1A4EE3F6-2D26-4C62-802F-DCE86FCF08D3}" dt="2024-08-21T16:33:10.338" v="7838" actId="1076"/>
          <ac:graphicFrameMkLst>
            <pc:docMk/>
            <pc:sldMk cId="910342720" sldId="296"/>
            <ac:graphicFrameMk id="3" creationId="{59196419-A24F-07E0-5CF1-AFB7F455334E}"/>
          </ac:graphicFrameMkLst>
        </pc:graphicFrameChg>
        <pc:graphicFrameChg chg="add mod">
          <ac:chgData name="Nikita Tanya" userId="af3b0884ef3a76bb" providerId="LiveId" clId="{1A4EE3F6-2D26-4C62-802F-DCE86FCF08D3}" dt="2024-08-19T20:36:41.828" v="4935"/>
          <ac:graphicFrameMkLst>
            <pc:docMk/>
            <pc:sldMk cId="910342720" sldId="296"/>
            <ac:graphicFrameMk id="5" creationId="{C9F223ED-86D5-3A82-67DB-F8DCB06C2FD3}"/>
          </ac:graphicFrameMkLst>
        </pc:graphicFrameChg>
        <pc:graphicFrameChg chg="add del mod modGraphic">
          <ac:chgData name="Nikita Tanya" userId="af3b0884ef3a76bb" providerId="LiveId" clId="{1A4EE3F6-2D26-4C62-802F-DCE86FCF08D3}" dt="2024-08-19T20:44:25.548" v="4980" actId="478"/>
          <ac:graphicFrameMkLst>
            <pc:docMk/>
            <pc:sldMk cId="910342720" sldId="296"/>
            <ac:graphicFrameMk id="6" creationId="{2827F922-D90D-8EA1-67C1-A8787C5AD9FD}"/>
          </ac:graphicFrameMkLst>
        </pc:graphicFrameChg>
        <pc:graphicFrameChg chg="add mod">
          <ac:chgData name="Nikita Tanya" userId="af3b0884ef3a76bb" providerId="LiveId" clId="{1A4EE3F6-2D26-4C62-802F-DCE86FCF08D3}" dt="2024-08-26T20:18:02.510" v="18031"/>
          <ac:graphicFrameMkLst>
            <pc:docMk/>
            <pc:sldMk cId="910342720" sldId="296"/>
            <ac:graphicFrameMk id="7" creationId="{35A77286-855A-80BB-D97B-1271D56F2BC2}"/>
          </ac:graphicFrameMkLst>
        </pc:graphicFrameChg>
        <pc:graphicFrameChg chg="add mod">
          <ac:chgData name="Nikita Tanya" userId="af3b0884ef3a76bb" providerId="LiveId" clId="{1A4EE3F6-2D26-4C62-802F-DCE86FCF08D3}" dt="2024-08-21T16:33:23.847" v="7841" actId="14100"/>
          <ac:graphicFrameMkLst>
            <pc:docMk/>
            <pc:sldMk cId="910342720" sldId="296"/>
            <ac:graphicFrameMk id="8" creationId="{E17B674E-DA07-BAD9-FB95-0508D3733485}"/>
          </ac:graphicFrameMkLst>
        </pc:graphicFrameChg>
      </pc:sldChg>
      <pc:sldChg chg="modSp add del mod">
        <pc:chgData name="Nikita Tanya" userId="af3b0884ef3a76bb" providerId="LiveId" clId="{1A4EE3F6-2D26-4C62-802F-DCE86FCF08D3}" dt="2024-08-19T18:33:53.437" v="3623" actId="47"/>
        <pc:sldMkLst>
          <pc:docMk/>
          <pc:sldMk cId="3026743993" sldId="296"/>
        </pc:sldMkLst>
        <pc:spChg chg="mod">
          <ac:chgData name="Nikita Tanya" userId="af3b0884ef3a76bb" providerId="LiveId" clId="{1A4EE3F6-2D26-4C62-802F-DCE86FCF08D3}" dt="2024-08-19T17:36:51.497" v="3241" actId="20577"/>
          <ac:spMkLst>
            <pc:docMk/>
            <pc:sldMk cId="3026743993" sldId="296"/>
            <ac:spMk id="2" creationId="{24F19464-7408-4CB8-9C8D-6CAE84CA4FAD}"/>
          </ac:spMkLst>
        </pc:spChg>
      </pc:sldChg>
      <pc:sldChg chg="addSp delSp modSp mod ord setBg">
        <pc:chgData name="Nikita Tanya" userId="af3b0884ef3a76bb" providerId="LiveId" clId="{1A4EE3F6-2D26-4C62-802F-DCE86FCF08D3}" dt="2024-08-29T21:00:56.147" v="19773" actId="14100"/>
        <pc:sldMkLst>
          <pc:docMk/>
          <pc:sldMk cId="414789630" sldId="297"/>
        </pc:sldMkLst>
        <pc:spChg chg="del">
          <ac:chgData name="Nikita Tanya" userId="af3b0884ef3a76bb" providerId="LiveId" clId="{1A4EE3F6-2D26-4C62-802F-DCE86FCF08D3}" dt="2024-08-22T10:32:52.263" v="9746" actId="478"/>
          <ac:spMkLst>
            <pc:docMk/>
            <pc:sldMk cId="414789630" sldId="297"/>
            <ac:spMk id="3" creationId="{FA66E024-91A9-4157-B518-669C60D495B5}"/>
          </ac:spMkLst>
        </pc:spChg>
        <pc:spChg chg="del">
          <ac:chgData name="Nikita Tanya" userId="af3b0884ef3a76bb" providerId="LiveId" clId="{1A4EE3F6-2D26-4C62-802F-DCE86FCF08D3}" dt="2024-08-22T10:32:36.849" v="9745" actId="478"/>
          <ac:spMkLst>
            <pc:docMk/>
            <pc:sldMk cId="414789630" sldId="297"/>
            <ac:spMk id="4" creationId="{D5B8CC62-3752-4A6C-9525-AFDDDAFE21EF}"/>
          </ac:spMkLst>
        </pc:spChg>
        <pc:spChg chg="add mod">
          <ac:chgData name="Nikita Tanya" userId="af3b0884ef3a76bb" providerId="LiveId" clId="{1A4EE3F6-2D26-4C62-802F-DCE86FCF08D3}" dt="2024-08-26T18:00:51.174" v="17972" actId="1076"/>
          <ac:spMkLst>
            <pc:docMk/>
            <pc:sldMk cId="414789630" sldId="297"/>
            <ac:spMk id="6" creationId="{5E6162DB-5E1A-A56D-6F7A-6D742C0EFACB}"/>
          </ac:spMkLst>
        </pc:spChg>
        <pc:spChg chg="add mod">
          <ac:chgData name="Nikita Tanya" userId="af3b0884ef3a76bb" providerId="LiveId" clId="{1A4EE3F6-2D26-4C62-802F-DCE86FCF08D3}" dt="2024-08-29T21:00:34.542" v="19770" actId="1076"/>
          <ac:spMkLst>
            <pc:docMk/>
            <pc:sldMk cId="414789630" sldId="297"/>
            <ac:spMk id="7" creationId="{4308DC72-5AF1-8F08-6E1B-6A5229BCDD42}"/>
          </ac:spMkLst>
        </pc:spChg>
        <pc:spChg chg="add mod">
          <ac:chgData name="Nikita Tanya" userId="af3b0884ef3a76bb" providerId="LiveId" clId="{1A4EE3F6-2D26-4C62-802F-DCE86FCF08D3}" dt="2024-08-29T21:00:34.542" v="19770" actId="1076"/>
          <ac:spMkLst>
            <pc:docMk/>
            <pc:sldMk cId="414789630" sldId="297"/>
            <ac:spMk id="8" creationId="{159CAD65-87E0-076B-EFF3-E0E932B795DA}"/>
          </ac:spMkLst>
        </pc:spChg>
        <pc:spChg chg="add del mod">
          <ac:chgData name="Nikita Tanya" userId="af3b0884ef3a76bb" providerId="LiveId" clId="{1A4EE3F6-2D26-4C62-802F-DCE86FCF08D3}" dt="2024-08-22T10:31:34.920" v="9732" actId="478"/>
          <ac:spMkLst>
            <pc:docMk/>
            <pc:sldMk cId="414789630" sldId="297"/>
            <ac:spMk id="10" creationId="{A42125C0-1A9D-D7A2-E2BC-150760887624}"/>
          </ac:spMkLst>
        </pc:spChg>
        <pc:spChg chg="add del mod">
          <ac:chgData name="Nikita Tanya" userId="af3b0884ef3a76bb" providerId="LiveId" clId="{1A4EE3F6-2D26-4C62-802F-DCE86FCF08D3}" dt="2024-08-22T10:31:31.543" v="9731" actId="478"/>
          <ac:spMkLst>
            <pc:docMk/>
            <pc:sldMk cId="414789630" sldId="297"/>
            <ac:spMk id="12" creationId="{2528DF33-1F2C-011B-5F4E-46F0C9A0220E}"/>
          </ac:spMkLst>
        </pc:spChg>
        <pc:spChg chg="add mod">
          <ac:chgData name="Nikita Tanya" userId="af3b0884ef3a76bb" providerId="LiveId" clId="{1A4EE3F6-2D26-4C62-802F-DCE86FCF08D3}" dt="2024-08-29T21:00:34.542" v="19770" actId="1076"/>
          <ac:spMkLst>
            <pc:docMk/>
            <pc:sldMk cId="414789630" sldId="297"/>
            <ac:spMk id="15" creationId="{FFCC903A-94FA-2F40-100C-5D6BD2BBA150}"/>
          </ac:spMkLst>
        </pc:spChg>
        <pc:spChg chg="add mod">
          <ac:chgData name="Nikita Tanya" userId="af3b0884ef3a76bb" providerId="LiveId" clId="{1A4EE3F6-2D26-4C62-802F-DCE86FCF08D3}" dt="2024-08-29T21:00:34.542" v="19770" actId="1076"/>
          <ac:spMkLst>
            <pc:docMk/>
            <pc:sldMk cId="414789630" sldId="297"/>
            <ac:spMk id="16" creationId="{4A8323E6-3EE0-0CB1-1707-1C53CEE0507C}"/>
          </ac:spMkLst>
        </pc:spChg>
        <pc:spChg chg="mod">
          <ac:chgData name="Nikita Tanya" userId="af3b0884ef3a76bb" providerId="LiveId" clId="{1A4EE3F6-2D26-4C62-802F-DCE86FCF08D3}" dt="2024-08-28T20:49:37.289" v="19167" actId="1076"/>
          <ac:spMkLst>
            <pc:docMk/>
            <pc:sldMk cId="414789630" sldId="297"/>
            <ac:spMk id="22" creationId="{D8965C87-7536-4E22-B0DD-FE276F346FF8}"/>
          </ac:spMkLst>
        </pc:spChg>
        <pc:spChg chg="mod">
          <ac:chgData name="Nikita Tanya" userId="af3b0884ef3a76bb" providerId="LiveId" clId="{1A4EE3F6-2D26-4C62-802F-DCE86FCF08D3}" dt="2024-08-28T20:49:37.289" v="19167" actId="1076"/>
          <ac:spMkLst>
            <pc:docMk/>
            <pc:sldMk cId="414789630" sldId="297"/>
            <ac:spMk id="26" creationId="{549F87D0-5602-4BFC-ABEB-7C809A5CF62D}"/>
          </ac:spMkLst>
        </pc:spChg>
        <pc:spChg chg="del mod">
          <ac:chgData name="Nikita Tanya" userId="af3b0884ef3a76bb" providerId="LiveId" clId="{1A4EE3F6-2D26-4C62-802F-DCE86FCF08D3}" dt="2024-08-22T10:31:27.635" v="9730" actId="478"/>
          <ac:spMkLst>
            <pc:docMk/>
            <pc:sldMk cId="414789630" sldId="297"/>
            <ac:spMk id="27" creationId="{B27C4FF5-17CE-4A2F-A697-CF05BAABED57}"/>
          </ac:spMkLst>
        </pc:spChg>
        <pc:spChg chg="mod">
          <ac:chgData name="Nikita Tanya" userId="af3b0884ef3a76bb" providerId="LiveId" clId="{1A4EE3F6-2D26-4C62-802F-DCE86FCF08D3}" dt="2024-08-29T21:00:34.542" v="19770" actId="1076"/>
          <ac:spMkLst>
            <pc:docMk/>
            <pc:sldMk cId="414789630" sldId="297"/>
            <ac:spMk id="28" creationId="{864E06E4-A832-49D6-9243-19E0E901EF2C}"/>
          </ac:spMkLst>
        </pc:spChg>
        <pc:spChg chg="del">
          <ac:chgData name="Nikita Tanya" userId="af3b0884ef3a76bb" providerId="LiveId" clId="{1A4EE3F6-2D26-4C62-802F-DCE86FCF08D3}" dt="2024-08-22T04:19:18.379" v="8229" actId="478"/>
          <ac:spMkLst>
            <pc:docMk/>
            <pc:sldMk cId="414789630" sldId="297"/>
            <ac:spMk id="33" creationId="{4F4C28E4-6D60-402B-8F22-B1AED571D98D}"/>
          </ac:spMkLst>
        </pc:spChg>
        <pc:spChg chg="mod">
          <ac:chgData name="Nikita Tanya" userId="af3b0884ef3a76bb" providerId="LiveId" clId="{1A4EE3F6-2D26-4C62-802F-DCE86FCF08D3}" dt="2024-08-29T21:00:40.747" v="19771" actId="14100"/>
          <ac:spMkLst>
            <pc:docMk/>
            <pc:sldMk cId="414789630" sldId="297"/>
            <ac:spMk id="37" creationId="{2D14101B-F5B0-4412-B50A-87D48857B9C9}"/>
          </ac:spMkLst>
        </pc:spChg>
        <pc:spChg chg="mod">
          <ac:chgData name="Nikita Tanya" userId="af3b0884ef3a76bb" providerId="LiveId" clId="{1A4EE3F6-2D26-4C62-802F-DCE86FCF08D3}" dt="2024-08-28T20:49:37.289" v="19167" actId="1076"/>
          <ac:spMkLst>
            <pc:docMk/>
            <pc:sldMk cId="414789630" sldId="297"/>
            <ac:spMk id="38" creationId="{B8BADB58-1EE2-40F4-ADDD-CD3D8BB150CA}"/>
          </ac:spMkLst>
        </pc:spChg>
        <pc:spChg chg="del mod">
          <ac:chgData name="Nikita Tanya" userId="af3b0884ef3a76bb" providerId="LiveId" clId="{1A4EE3F6-2D26-4C62-802F-DCE86FCF08D3}" dt="2024-08-22T10:31:27.635" v="9730" actId="478"/>
          <ac:spMkLst>
            <pc:docMk/>
            <pc:sldMk cId="414789630" sldId="297"/>
            <ac:spMk id="39" creationId="{FEC8BFBF-FB6C-40C7-9FB3-ACB390C4C6A9}"/>
          </ac:spMkLst>
        </pc:spChg>
        <pc:spChg chg="mod">
          <ac:chgData name="Nikita Tanya" userId="af3b0884ef3a76bb" providerId="LiveId" clId="{1A4EE3F6-2D26-4C62-802F-DCE86FCF08D3}" dt="2024-08-29T21:00:56.147" v="19773" actId="14100"/>
          <ac:spMkLst>
            <pc:docMk/>
            <pc:sldMk cId="414789630" sldId="297"/>
            <ac:spMk id="40" creationId="{693ECB3E-F948-4E10-8437-85C02E7E0978}"/>
          </ac:spMkLst>
        </pc:spChg>
        <pc:picChg chg="add del mod">
          <ac:chgData name="Nikita Tanya" userId="af3b0884ef3a76bb" providerId="LiveId" clId="{1A4EE3F6-2D26-4C62-802F-DCE86FCF08D3}" dt="2024-08-22T11:17:28.659" v="10107" actId="21"/>
          <ac:picMkLst>
            <pc:docMk/>
            <pc:sldMk cId="414789630" sldId="297"/>
            <ac:picMk id="14" creationId="{643E0C3F-5DEE-5C15-BEEF-382B7F75ECEA}"/>
          </ac:picMkLst>
        </pc:picChg>
      </pc:sldChg>
      <pc:sldChg chg="addSp delSp modSp new del mod">
        <pc:chgData name="Nikita Tanya" userId="af3b0884ef3a76bb" providerId="LiveId" clId="{1A4EE3F6-2D26-4C62-802F-DCE86FCF08D3}" dt="2024-08-20T10:17:42.381" v="6711" actId="47"/>
        <pc:sldMkLst>
          <pc:docMk/>
          <pc:sldMk cId="2759904932" sldId="297"/>
        </pc:sldMkLst>
        <pc:spChg chg="add del">
          <ac:chgData name="Nikita Tanya" userId="af3b0884ef3a76bb" providerId="LiveId" clId="{1A4EE3F6-2D26-4C62-802F-DCE86FCF08D3}" dt="2024-08-20T10:05:29.214" v="6589"/>
          <ac:spMkLst>
            <pc:docMk/>
            <pc:sldMk cId="2759904932" sldId="297"/>
            <ac:spMk id="3" creationId="{AB8A665B-5EA3-50FB-6A05-0581B150D20B}"/>
          </ac:spMkLst>
        </pc:spChg>
        <pc:spChg chg="add mod">
          <ac:chgData name="Nikita Tanya" userId="af3b0884ef3a76bb" providerId="LiveId" clId="{1A4EE3F6-2D26-4C62-802F-DCE86FCF08D3}" dt="2024-08-20T10:08:41.143" v="6622" actId="21"/>
          <ac:spMkLst>
            <pc:docMk/>
            <pc:sldMk cId="2759904932" sldId="297"/>
            <ac:spMk id="10" creationId="{2415E2D9-B3D9-640F-BF78-0B217A1DA019}"/>
          </ac:spMkLst>
        </pc:spChg>
        <pc:graphicFrameChg chg="add mod">
          <ac:chgData name="Nikita Tanya" userId="af3b0884ef3a76bb" providerId="LiveId" clId="{1A4EE3F6-2D26-4C62-802F-DCE86FCF08D3}" dt="2024-08-20T10:05:12.007" v="6588"/>
          <ac:graphicFrameMkLst>
            <pc:docMk/>
            <pc:sldMk cId="2759904932" sldId="297"/>
            <ac:graphicFrameMk id="7" creationId="{A370A595-AAEC-A93F-99FB-4C7BE8649A72}"/>
          </ac:graphicFrameMkLst>
        </pc:graphicFrameChg>
        <pc:graphicFrameChg chg="add del mod modGraphic">
          <ac:chgData name="Nikita Tanya" userId="af3b0884ef3a76bb" providerId="LiveId" clId="{1A4EE3F6-2D26-4C62-802F-DCE86FCF08D3}" dt="2024-08-20T10:08:41.143" v="6622" actId="21"/>
          <ac:graphicFrameMkLst>
            <pc:docMk/>
            <pc:sldMk cId="2759904932" sldId="297"/>
            <ac:graphicFrameMk id="8" creationId="{2F313476-9729-CF68-EDBE-84042F4C1CFA}"/>
          </ac:graphicFrameMkLst>
        </pc:graphicFrameChg>
      </pc:sldChg>
      <pc:sldChg chg="modSp new del mod ord">
        <pc:chgData name="Nikita Tanya" userId="af3b0884ef3a76bb" providerId="LiveId" clId="{1A4EE3F6-2D26-4C62-802F-DCE86FCF08D3}" dt="2024-08-25T20:58:48.920" v="15595" actId="47"/>
        <pc:sldMkLst>
          <pc:docMk/>
          <pc:sldMk cId="3482154173" sldId="298"/>
        </pc:sldMkLst>
        <pc:spChg chg="mod">
          <ac:chgData name="Nikita Tanya" userId="af3b0884ef3a76bb" providerId="LiveId" clId="{1A4EE3F6-2D26-4C62-802F-DCE86FCF08D3}" dt="2024-08-22T04:37:13.622" v="8335" actId="20577"/>
          <ac:spMkLst>
            <pc:docMk/>
            <pc:sldMk cId="3482154173" sldId="298"/>
            <ac:spMk id="2" creationId="{7DC331D4-02A8-2E69-DBEE-84C375258A69}"/>
          </ac:spMkLst>
        </pc:spChg>
      </pc:sldChg>
      <pc:sldChg chg="addSp delSp modSp mod ord">
        <pc:chgData name="Nikita Tanya" userId="af3b0884ef3a76bb" providerId="LiveId" clId="{1A4EE3F6-2D26-4C62-802F-DCE86FCF08D3}" dt="2024-08-26T03:29:14.627" v="17857" actId="14100"/>
        <pc:sldMkLst>
          <pc:docMk/>
          <pc:sldMk cId="3051398584" sldId="299"/>
        </pc:sldMkLst>
        <pc:spChg chg="del">
          <ac:chgData name="Nikita Tanya" userId="af3b0884ef3a76bb" providerId="LiveId" clId="{1A4EE3F6-2D26-4C62-802F-DCE86FCF08D3}" dt="2024-08-22T06:46:20.955" v="8385" actId="478"/>
          <ac:spMkLst>
            <pc:docMk/>
            <pc:sldMk cId="3051398584" sldId="299"/>
            <ac:spMk id="3" creationId="{9F23A462-D581-4451-A275-D8FA412E142C}"/>
          </ac:spMkLst>
        </pc:spChg>
        <pc:spChg chg="del">
          <ac:chgData name="Nikita Tanya" userId="af3b0884ef3a76bb" providerId="LiveId" clId="{1A4EE3F6-2D26-4C62-802F-DCE86FCF08D3}" dt="2024-08-22T06:46:20.955" v="8385" actId="478"/>
          <ac:spMkLst>
            <pc:docMk/>
            <pc:sldMk cId="3051398584" sldId="299"/>
            <ac:spMk id="5" creationId="{6BF91B95-BFF1-81A9-995C-350E323260FD}"/>
          </ac:spMkLst>
        </pc:spChg>
        <pc:spChg chg="add del mod">
          <ac:chgData name="Nikita Tanya" userId="af3b0884ef3a76bb" providerId="LiveId" clId="{1A4EE3F6-2D26-4C62-802F-DCE86FCF08D3}" dt="2024-08-23T04:00:55.638" v="13341" actId="20577"/>
          <ac:spMkLst>
            <pc:docMk/>
            <pc:sldMk cId="3051398584" sldId="299"/>
            <ac:spMk id="6" creationId="{DFBD20F2-F7FB-F781-AB3F-1CC26FEFC702}"/>
          </ac:spMkLst>
        </pc:spChg>
        <pc:spChg chg="add del mod">
          <ac:chgData name="Nikita Tanya" userId="af3b0884ef3a76bb" providerId="LiveId" clId="{1A4EE3F6-2D26-4C62-802F-DCE86FCF08D3}" dt="2024-08-22T18:54:06.316" v="11346" actId="478"/>
          <ac:spMkLst>
            <pc:docMk/>
            <pc:sldMk cId="3051398584" sldId="299"/>
            <ac:spMk id="9" creationId="{ECBC2D49-964A-888B-DDF0-3E7A59C07D55}"/>
          </ac:spMkLst>
        </pc:spChg>
        <pc:spChg chg="mod">
          <ac:chgData name="Nikita Tanya" userId="af3b0884ef3a76bb" providerId="LiveId" clId="{1A4EE3F6-2D26-4C62-802F-DCE86FCF08D3}" dt="2024-08-25T22:37:27.714" v="17823" actId="1076"/>
          <ac:spMkLst>
            <pc:docMk/>
            <pc:sldMk cId="3051398584" sldId="299"/>
            <ac:spMk id="11" creationId="{4E3F5479-058B-4FA8-92E9-18CAB8CDC5C5}"/>
          </ac:spMkLst>
        </pc:spChg>
        <pc:spChg chg="del">
          <ac:chgData name="Nikita Tanya" userId="af3b0884ef3a76bb" providerId="LiveId" clId="{1A4EE3F6-2D26-4C62-802F-DCE86FCF08D3}" dt="2024-08-22T06:46:20.955" v="8385" actId="478"/>
          <ac:spMkLst>
            <pc:docMk/>
            <pc:sldMk cId="3051398584" sldId="299"/>
            <ac:spMk id="12" creationId="{E6232712-C490-4548-0559-2DA3CF6AD459}"/>
          </ac:spMkLst>
        </pc:spChg>
        <pc:spChg chg="add mod">
          <ac:chgData name="Nikita Tanya" userId="af3b0884ef3a76bb" providerId="LiveId" clId="{1A4EE3F6-2D26-4C62-802F-DCE86FCF08D3}" dt="2024-08-26T03:24:25.258" v="17854" actId="20577"/>
          <ac:spMkLst>
            <pc:docMk/>
            <pc:sldMk cId="3051398584" sldId="299"/>
            <ac:spMk id="15" creationId="{6955B8A5-457D-2851-BE08-AAE1A123F1F3}"/>
          </ac:spMkLst>
        </pc:spChg>
        <pc:spChg chg="add del mod">
          <ac:chgData name="Nikita Tanya" userId="af3b0884ef3a76bb" providerId="LiveId" clId="{1A4EE3F6-2D26-4C62-802F-DCE86FCF08D3}" dt="2024-08-22T12:16:50.664" v="10248" actId="478"/>
          <ac:spMkLst>
            <pc:docMk/>
            <pc:sldMk cId="3051398584" sldId="299"/>
            <ac:spMk id="16" creationId="{E42BBEA1-896F-4DF1-7717-8D364EBB79F4}"/>
          </ac:spMkLst>
        </pc:spChg>
        <pc:spChg chg="add del mod">
          <ac:chgData name="Nikita Tanya" userId="af3b0884ef3a76bb" providerId="LiveId" clId="{1A4EE3F6-2D26-4C62-802F-DCE86FCF08D3}" dt="2024-08-22T12:30:24.319" v="10543" actId="478"/>
          <ac:spMkLst>
            <pc:docMk/>
            <pc:sldMk cId="3051398584" sldId="299"/>
            <ac:spMk id="17" creationId="{AC290BCF-8484-BCB0-4E7B-EF42D6B2DA35}"/>
          </ac:spMkLst>
        </pc:spChg>
        <pc:spChg chg="del mod">
          <ac:chgData name="Nikita Tanya" userId="af3b0884ef3a76bb" providerId="LiveId" clId="{1A4EE3F6-2D26-4C62-802F-DCE86FCF08D3}" dt="2024-08-22T06:46:20.955" v="8385" actId="478"/>
          <ac:spMkLst>
            <pc:docMk/>
            <pc:sldMk cId="3051398584" sldId="299"/>
            <ac:spMk id="20" creationId="{258E5BAA-6802-8ACD-B584-F4744972410D}"/>
          </ac:spMkLst>
        </pc:spChg>
        <pc:spChg chg="add mod">
          <ac:chgData name="Nikita Tanya" userId="af3b0884ef3a76bb" providerId="LiveId" clId="{1A4EE3F6-2D26-4C62-802F-DCE86FCF08D3}" dt="2024-08-26T03:24:14.011" v="17845" actId="20577"/>
          <ac:spMkLst>
            <pc:docMk/>
            <pc:sldMk cId="3051398584" sldId="299"/>
            <ac:spMk id="24" creationId="{41244E76-3B2F-6326-A41D-993A455F12A4}"/>
          </ac:spMkLst>
        </pc:spChg>
        <pc:spChg chg="del">
          <ac:chgData name="Nikita Tanya" userId="af3b0884ef3a76bb" providerId="LiveId" clId="{1A4EE3F6-2D26-4C62-802F-DCE86FCF08D3}" dt="2024-08-22T06:46:20.955" v="8385" actId="478"/>
          <ac:spMkLst>
            <pc:docMk/>
            <pc:sldMk cId="3051398584" sldId="299"/>
            <ac:spMk id="25" creationId="{AB3093E4-DEB0-BF58-2A31-9587690E4DEA}"/>
          </ac:spMkLst>
        </pc:spChg>
        <pc:spChg chg="del">
          <ac:chgData name="Nikita Tanya" userId="af3b0884ef3a76bb" providerId="LiveId" clId="{1A4EE3F6-2D26-4C62-802F-DCE86FCF08D3}" dt="2024-08-22T06:46:20.955" v="8385" actId="478"/>
          <ac:spMkLst>
            <pc:docMk/>
            <pc:sldMk cId="3051398584" sldId="299"/>
            <ac:spMk id="28" creationId="{FE496477-A99D-02A7-8062-55FC03EE04FA}"/>
          </ac:spMkLst>
        </pc:spChg>
        <pc:spChg chg="del">
          <ac:chgData name="Nikita Tanya" userId="af3b0884ef3a76bb" providerId="LiveId" clId="{1A4EE3F6-2D26-4C62-802F-DCE86FCF08D3}" dt="2024-08-22T06:46:20.955" v="8385" actId="478"/>
          <ac:spMkLst>
            <pc:docMk/>
            <pc:sldMk cId="3051398584" sldId="299"/>
            <ac:spMk id="29" creationId="{380C1FE3-F3D3-3400-0864-AB72E2013B53}"/>
          </ac:spMkLst>
        </pc:spChg>
        <pc:spChg chg="add mod">
          <ac:chgData name="Nikita Tanya" userId="af3b0884ef3a76bb" providerId="LiveId" clId="{1A4EE3F6-2D26-4C62-802F-DCE86FCF08D3}" dt="2024-08-22T19:03:09.898" v="11691" actId="1076"/>
          <ac:spMkLst>
            <pc:docMk/>
            <pc:sldMk cId="3051398584" sldId="299"/>
            <ac:spMk id="30" creationId="{E6F1349A-5392-3AD7-97C8-DA847CC3481A}"/>
          </ac:spMkLst>
        </pc:spChg>
        <pc:spChg chg="del">
          <ac:chgData name="Nikita Tanya" userId="af3b0884ef3a76bb" providerId="LiveId" clId="{1A4EE3F6-2D26-4C62-802F-DCE86FCF08D3}" dt="2024-08-22T06:46:20.955" v="8385" actId="478"/>
          <ac:spMkLst>
            <pc:docMk/>
            <pc:sldMk cId="3051398584" sldId="299"/>
            <ac:spMk id="41" creationId="{3FAD125B-9A3B-49A4-B9EC-C8A6D3CF9CBF}"/>
          </ac:spMkLst>
        </pc:spChg>
        <pc:spChg chg="del">
          <ac:chgData name="Nikita Tanya" userId="af3b0884ef3a76bb" providerId="LiveId" clId="{1A4EE3F6-2D26-4C62-802F-DCE86FCF08D3}" dt="2024-08-22T06:46:20.955" v="8385" actId="478"/>
          <ac:spMkLst>
            <pc:docMk/>
            <pc:sldMk cId="3051398584" sldId="299"/>
            <ac:spMk id="42" creationId="{233E4AB5-6FC1-4454-9421-850EF5A4ADF3}"/>
          </ac:spMkLst>
        </pc:spChg>
        <pc:spChg chg="add mod">
          <ac:chgData name="Nikita Tanya" userId="af3b0884ef3a76bb" providerId="LiveId" clId="{1A4EE3F6-2D26-4C62-802F-DCE86FCF08D3}" dt="2024-08-22T18:45:01.946" v="11282"/>
          <ac:spMkLst>
            <pc:docMk/>
            <pc:sldMk cId="3051398584" sldId="299"/>
            <ac:spMk id="46" creationId="{40123448-0B37-4226-B26C-A3081E6142FF}"/>
          </ac:spMkLst>
        </pc:spChg>
        <pc:spChg chg="add mod">
          <ac:chgData name="Nikita Tanya" userId="af3b0884ef3a76bb" providerId="LiveId" clId="{1A4EE3F6-2D26-4C62-802F-DCE86FCF08D3}" dt="2024-08-22T18:47:19.329" v="11293" actId="1076"/>
          <ac:spMkLst>
            <pc:docMk/>
            <pc:sldMk cId="3051398584" sldId="299"/>
            <ac:spMk id="47" creationId="{FE496477-A99D-02A7-8062-55FC03EE04FA}"/>
          </ac:spMkLst>
        </pc:spChg>
        <pc:spChg chg="add mod">
          <ac:chgData name="Nikita Tanya" userId="af3b0884ef3a76bb" providerId="LiveId" clId="{1A4EE3F6-2D26-4C62-802F-DCE86FCF08D3}" dt="2024-08-22T18:47:19.329" v="11293" actId="1076"/>
          <ac:spMkLst>
            <pc:docMk/>
            <pc:sldMk cId="3051398584" sldId="299"/>
            <ac:spMk id="48" creationId="{380C1FE3-F3D3-3400-0864-AB72E2013B53}"/>
          </ac:spMkLst>
        </pc:spChg>
        <pc:spChg chg="add mod">
          <ac:chgData name="Nikita Tanya" userId="af3b0884ef3a76bb" providerId="LiveId" clId="{1A4EE3F6-2D26-4C62-802F-DCE86FCF08D3}" dt="2024-08-22T18:48:27.923" v="11307" actId="20577"/>
          <ac:spMkLst>
            <pc:docMk/>
            <pc:sldMk cId="3051398584" sldId="299"/>
            <ac:spMk id="49" creationId="{D6CE46C9-77F5-FD9E-714D-93BA2F7B862F}"/>
          </ac:spMkLst>
        </pc:spChg>
        <pc:spChg chg="add mod">
          <ac:chgData name="Nikita Tanya" userId="af3b0884ef3a76bb" providerId="LiveId" clId="{1A4EE3F6-2D26-4C62-802F-DCE86FCF08D3}" dt="2024-08-22T18:50:53.273" v="11313" actId="688"/>
          <ac:spMkLst>
            <pc:docMk/>
            <pc:sldMk cId="3051398584" sldId="299"/>
            <ac:spMk id="56" creationId="{355211EE-8286-42CD-A4AF-EDD1186B28A3}"/>
          </ac:spMkLst>
        </pc:spChg>
        <pc:spChg chg="add mod">
          <ac:chgData name="Nikita Tanya" userId="af3b0884ef3a76bb" providerId="LiveId" clId="{1A4EE3F6-2D26-4C62-802F-DCE86FCF08D3}" dt="2024-08-22T18:50:53.273" v="11313" actId="688"/>
          <ac:spMkLst>
            <pc:docMk/>
            <pc:sldMk cId="3051398584" sldId="299"/>
            <ac:spMk id="57" creationId="{D3287700-63E7-4098-B825-B123C11134C1}"/>
          </ac:spMkLst>
        </pc:spChg>
        <pc:spChg chg="add mod">
          <ac:chgData name="Nikita Tanya" userId="af3b0884ef3a76bb" providerId="LiveId" clId="{1A4EE3F6-2D26-4C62-802F-DCE86FCF08D3}" dt="2024-08-22T18:50:53.273" v="11313" actId="688"/>
          <ac:spMkLst>
            <pc:docMk/>
            <pc:sldMk cId="3051398584" sldId="299"/>
            <ac:spMk id="58" creationId="{69943F00-C6CB-4F10-A02B-801F37984D43}"/>
          </ac:spMkLst>
        </pc:spChg>
        <pc:spChg chg="add mod">
          <ac:chgData name="Nikita Tanya" userId="af3b0884ef3a76bb" providerId="LiveId" clId="{1A4EE3F6-2D26-4C62-802F-DCE86FCF08D3}" dt="2024-08-22T18:50:53.273" v="11313" actId="688"/>
          <ac:spMkLst>
            <pc:docMk/>
            <pc:sldMk cId="3051398584" sldId="299"/>
            <ac:spMk id="60" creationId="{3B69453F-B845-4467-8C29-7A6677641EC0}"/>
          </ac:spMkLst>
        </pc:spChg>
        <pc:spChg chg="add mod">
          <ac:chgData name="Nikita Tanya" userId="af3b0884ef3a76bb" providerId="LiveId" clId="{1A4EE3F6-2D26-4C62-802F-DCE86FCF08D3}" dt="2024-08-22T18:50:53.273" v="11313" actId="688"/>
          <ac:spMkLst>
            <pc:docMk/>
            <pc:sldMk cId="3051398584" sldId="299"/>
            <ac:spMk id="61" creationId="{C7CFAFBF-6B2A-49A8-ADCE-FD94A08C87B3}"/>
          </ac:spMkLst>
        </pc:spChg>
        <pc:spChg chg="add mod">
          <ac:chgData name="Nikita Tanya" userId="af3b0884ef3a76bb" providerId="LiveId" clId="{1A4EE3F6-2D26-4C62-802F-DCE86FCF08D3}" dt="2024-08-22T18:50:53.273" v="11313" actId="688"/>
          <ac:spMkLst>
            <pc:docMk/>
            <pc:sldMk cId="3051398584" sldId="299"/>
            <ac:spMk id="62" creationId="{AB3093E4-DEB0-BF58-2A31-9587690E4DEA}"/>
          </ac:spMkLst>
        </pc:spChg>
        <pc:spChg chg="add mod">
          <ac:chgData name="Nikita Tanya" userId="af3b0884ef3a76bb" providerId="LiveId" clId="{1A4EE3F6-2D26-4C62-802F-DCE86FCF08D3}" dt="2024-08-23T03:17:00.595" v="13082" actId="1076"/>
          <ac:spMkLst>
            <pc:docMk/>
            <pc:sldMk cId="3051398584" sldId="299"/>
            <ac:spMk id="64" creationId="{BB26C8EB-A8BB-D654-559C-8C883FFF24BB}"/>
          </ac:spMkLst>
        </pc:spChg>
        <pc:spChg chg="add mod">
          <ac:chgData name="Nikita Tanya" userId="af3b0884ef3a76bb" providerId="LiveId" clId="{1A4EE3F6-2D26-4C62-802F-DCE86FCF08D3}" dt="2024-08-22T19:04:58.907" v="11813" actId="207"/>
          <ac:spMkLst>
            <pc:docMk/>
            <pc:sldMk cId="3051398584" sldId="299"/>
            <ac:spMk id="65" creationId="{78A568C7-4ED2-166A-7E7F-D435901E7634}"/>
          </ac:spMkLst>
        </pc:spChg>
        <pc:spChg chg="add mod">
          <ac:chgData name="Nikita Tanya" userId="af3b0884ef3a76bb" providerId="LiveId" clId="{1A4EE3F6-2D26-4C62-802F-DCE86FCF08D3}" dt="2024-08-22T19:04:58.907" v="11813" actId="207"/>
          <ac:spMkLst>
            <pc:docMk/>
            <pc:sldMk cId="3051398584" sldId="299"/>
            <ac:spMk id="66" creationId="{1DB83F49-1B1F-F6B9-7A77-3480E01BBAB9}"/>
          </ac:spMkLst>
        </pc:spChg>
        <pc:spChg chg="add mod">
          <ac:chgData name="Nikita Tanya" userId="af3b0884ef3a76bb" providerId="LiveId" clId="{1A4EE3F6-2D26-4C62-802F-DCE86FCF08D3}" dt="2024-08-23T03:17:04.643" v="13083" actId="1076"/>
          <ac:spMkLst>
            <pc:docMk/>
            <pc:sldMk cId="3051398584" sldId="299"/>
            <ac:spMk id="68" creationId="{5F1E1279-4ECE-0A9F-6675-43440EA6A93F}"/>
          </ac:spMkLst>
        </pc:spChg>
        <pc:spChg chg="add mod">
          <ac:chgData name="Nikita Tanya" userId="af3b0884ef3a76bb" providerId="LiveId" clId="{1A4EE3F6-2D26-4C62-802F-DCE86FCF08D3}" dt="2024-08-22T18:52:20.809" v="11339" actId="1076"/>
          <ac:spMkLst>
            <pc:docMk/>
            <pc:sldMk cId="3051398584" sldId="299"/>
            <ac:spMk id="69" creationId="{4BB0802D-A18F-1002-3AF3-1F7B3CB2DD68}"/>
          </ac:spMkLst>
        </pc:spChg>
        <pc:spChg chg="add mod">
          <ac:chgData name="Nikita Tanya" userId="af3b0884ef3a76bb" providerId="LiveId" clId="{1A4EE3F6-2D26-4C62-802F-DCE86FCF08D3}" dt="2024-08-22T18:51:39.493" v="11323" actId="1076"/>
          <ac:spMkLst>
            <pc:docMk/>
            <pc:sldMk cId="3051398584" sldId="299"/>
            <ac:spMk id="70" creationId="{AFDF9075-E3C9-10CC-2819-3C245962236E}"/>
          </ac:spMkLst>
        </pc:spChg>
        <pc:spChg chg="del">
          <ac:chgData name="Nikita Tanya" userId="af3b0884ef3a76bb" providerId="LiveId" clId="{1A4EE3F6-2D26-4C62-802F-DCE86FCF08D3}" dt="2024-08-22T06:46:20.955" v="8385" actId="478"/>
          <ac:spMkLst>
            <pc:docMk/>
            <pc:sldMk cId="3051398584" sldId="299"/>
            <ac:spMk id="73" creationId="{40123448-0B37-4226-B26C-A3081E6142FF}"/>
          </ac:spMkLst>
        </pc:spChg>
        <pc:spChg chg="del">
          <ac:chgData name="Nikita Tanya" userId="af3b0884ef3a76bb" providerId="LiveId" clId="{1A4EE3F6-2D26-4C62-802F-DCE86FCF08D3}" dt="2024-08-22T06:46:20.955" v="8385" actId="478"/>
          <ac:spMkLst>
            <pc:docMk/>
            <pc:sldMk cId="3051398584" sldId="299"/>
            <ac:spMk id="75" creationId="{355211EE-8286-42CD-A4AF-EDD1186B28A3}"/>
          </ac:spMkLst>
        </pc:spChg>
        <pc:spChg chg="del">
          <ac:chgData name="Nikita Tanya" userId="af3b0884ef3a76bb" providerId="LiveId" clId="{1A4EE3F6-2D26-4C62-802F-DCE86FCF08D3}" dt="2024-08-22T06:46:20.955" v="8385" actId="478"/>
          <ac:spMkLst>
            <pc:docMk/>
            <pc:sldMk cId="3051398584" sldId="299"/>
            <ac:spMk id="76" creationId="{D3287700-63E7-4098-B825-B123C11134C1}"/>
          </ac:spMkLst>
        </pc:spChg>
        <pc:spChg chg="del">
          <ac:chgData name="Nikita Tanya" userId="af3b0884ef3a76bb" providerId="LiveId" clId="{1A4EE3F6-2D26-4C62-802F-DCE86FCF08D3}" dt="2024-08-22T06:46:20.955" v="8385" actId="478"/>
          <ac:spMkLst>
            <pc:docMk/>
            <pc:sldMk cId="3051398584" sldId="299"/>
            <ac:spMk id="77" creationId="{69943F00-C6CB-4F10-A02B-801F37984D43}"/>
          </ac:spMkLst>
        </pc:spChg>
        <pc:spChg chg="del">
          <ac:chgData name="Nikita Tanya" userId="af3b0884ef3a76bb" providerId="LiveId" clId="{1A4EE3F6-2D26-4C62-802F-DCE86FCF08D3}" dt="2024-08-22T06:46:20.955" v="8385" actId="478"/>
          <ac:spMkLst>
            <pc:docMk/>
            <pc:sldMk cId="3051398584" sldId="299"/>
            <ac:spMk id="80" creationId="{6BEBF752-C33D-4EC4-8210-F7B1D3A10097}"/>
          </ac:spMkLst>
        </pc:spChg>
        <pc:spChg chg="del mod">
          <ac:chgData name="Nikita Tanya" userId="af3b0884ef3a76bb" providerId="LiveId" clId="{1A4EE3F6-2D26-4C62-802F-DCE86FCF08D3}" dt="2024-08-22T06:46:20.955" v="8385" actId="478"/>
          <ac:spMkLst>
            <pc:docMk/>
            <pc:sldMk cId="3051398584" sldId="299"/>
            <ac:spMk id="81" creationId="{D4EC02E4-F054-4111-9038-AE0BDA4C8060}"/>
          </ac:spMkLst>
        </pc:spChg>
        <pc:spChg chg="del">
          <ac:chgData name="Nikita Tanya" userId="af3b0884ef3a76bb" providerId="LiveId" clId="{1A4EE3F6-2D26-4C62-802F-DCE86FCF08D3}" dt="2024-08-22T06:46:20.955" v="8385" actId="478"/>
          <ac:spMkLst>
            <pc:docMk/>
            <pc:sldMk cId="3051398584" sldId="299"/>
            <ac:spMk id="82" creationId="{9771041D-83B6-4693-BC25-25AABB3CE3BF}"/>
          </ac:spMkLst>
        </pc:spChg>
        <pc:spChg chg="del">
          <ac:chgData name="Nikita Tanya" userId="af3b0884ef3a76bb" providerId="LiveId" clId="{1A4EE3F6-2D26-4C62-802F-DCE86FCF08D3}" dt="2024-08-22T06:46:20.955" v="8385" actId="478"/>
          <ac:spMkLst>
            <pc:docMk/>
            <pc:sldMk cId="3051398584" sldId="299"/>
            <ac:spMk id="83" creationId="{9F6EE26A-3174-49AD-900E-08C045755F3C}"/>
          </ac:spMkLst>
        </pc:spChg>
        <pc:spChg chg="del">
          <ac:chgData name="Nikita Tanya" userId="af3b0884ef3a76bb" providerId="LiveId" clId="{1A4EE3F6-2D26-4C62-802F-DCE86FCF08D3}" dt="2024-08-22T06:46:20.955" v="8385" actId="478"/>
          <ac:spMkLst>
            <pc:docMk/>
            <pc:sldMk cId="3051398584" sldId="299"/>
            <ac:spMk id="84" creationId="{3B69453F-B845-4467-8C29-7A6677641EC0}"/>
          </ac:spMkLst>
        </pc:spChg>
        <pc:spChg chg="del">
          <ac:chgData name="Nikita Tanya" userId="af3b0884ef3a76bb" providerId="LiveId" clId="{1A4EE3F6-2D26-4C62-802F-DCE86FCF08D3}" dt="2024-08-22T06:46:20.955" v="8385" actId="478"/>
          <ac:spMkLst>
            <pc:docMk/>
            <pc:sldMk cId="3051398584" sldId="299"/>
            <ac:spMk id="85" creationId="{C7CFAFBF-6B2A-49A8-ADCE-FD94A08C87B3}"/>
          </ac:spMkLst>
        </pc:spChg>
        <pc:spChg chg="add mod">
          <ac:chgData name="Nikita Tanya" userId="af3b0884ef3a76bb" providerId="LiveId" clId="{1A4EE3F6-2D26-4C62-802F-DCE86FCF08D3}" dt="2024-08-22T19:04:15.969" v="11807" actId="1076"/>
          <ac:spMkLst>
            <pc:docMk/>
            <pc:sldMk cId="3051398584" sldId="299"/>
            <ac:spMk id="103" creationId="{1D283620-E038-89D7-9E63-05521522CF2D}"/>
          </ac:spMkLst>
        </pc:spChg>
        <pc:spChg chg="add mod ord">
          <ac:chgData name="Nikita Tanya" userId="af3b0884ef3a76bb" providerId="LiveId" clId="{1A4EE3F6-2D26-4C62-802F-DCE86FCF08D3}" dt="2024-08-22T19:04:41.483" v="11812" actId="14100"/>
          <ac:spMkLst>
            <pc:docMk/>
            <pc:sldMk cId="3051398584" sldId="299"/>
            <ac:spMk id="104" creationId="{FC865FBD-4FEB-B141-564F-52923C072562}"/>
          </ac:spMkLst>
        </pc:spChg>
        <pc:graphicFrameChg chg="add del modGraphic">
          <ac:chgData name="Nikita Tanya" userId="af3b0884ef3a76bb" providerId="LiveId" clId="{1A4EE3F6-2D26-4C62-802F-DCE86FCF08D3}" dt="2024-08-22T06:46:35.511" v="8387" actId="1032"/>
          <ac:graphicFrameMkLst>
            <pc:docMk/>
            <pc:sldMk cId="3051398584" sldId="299"/>
            <ac:graphicFrameMk id="4" creationId="{0830743F-B276-D987-EC72-AB04A0A17BB1}"/>
          </ac:graphicFrameMkLst>
        </pc:graphicFrameChg>
        <pc:picChg chg="add del mod">
          <ac:chgData name="Nikita Tanya" userId="af3b0884ef3a76bb" providerId="LiveId" clId="{1A4EE3F6-2D26-4C62-802F-DCE86FCF08D3}" dt="2024-08-22T18:04:33.126" v="11124" actId="478"/>
          <ac:picMkLst>
            <pc:docMk/>
            <pc:sldMk cId="3051398584" sldId="299"/>
            <ac:picMk id="23" creationId="{D089EECE-23F4-C28A-F874-1184CBBB29CC}"/>
          </ac:picMkLst>
        </pc:picChg>
        <pc:cxnChg chg="del">
          <ac:chgData name="Nikita Tanya" userId="af3b0884ef3a76bb" providerId="LiveId" clId="{1A4EE3F6-2D26-4C62-802F-DCE86FCF08D3}" dt="2024-08-22T06:46:20.955" v="8385" actId="478"/>
          <ac:cxnSpMkLst>
            <pc:docMk/>
            <pc:sldMk cId="3051398584" sldId="299"/>
            <ac:cxnSpMk id="2" creationId="{BD56021E-A59D-BDC5-FBCF-54AD6D120B6C}"/>
          </ac:cxnSpMkLst>
        </pc:cxnChg>
        <pc:cxnChg chg="add mod">
          <ac:chgData name="Nikita Tanya" userId="af3b0884ef3a76bb" providerId="LiveId" clId="{1A4EE3F6-2D26-4C62-802F-DCE86FCF08D3}" dt="2024-08-26T03:29:14.627" v="17857" actId="14100"/>
          <ac:cxnSpMkLst>
            <pc:docMk/>
            <pc:sldMk cId="3051398584" sldId="299"/>
            <ac:cxnSpMk id="3" creationId="{E8553A4B-9AB3-E940-F40F-36E0740D32AB}"/>
          </ac:cxnSpMkLst>
        </pc:cxnChg>
        <pc:cxnChg chg="mod">
          <ac:chgData name="Nikita Tanya" userId="af3b0884ef3a76bb" providerId="LiveId" clId="{1A4EE3F6-2D26-4C62-802F-DCE86FCF08D3}" dt="2024-08-25T22:37:12.694" v="17821" actId="1076"/>
          <ac:cxnSpMkLst>
            <pc:docMk/>
            <pc:sldMk cId="3051398584" sldId="299"/>
            <ac:cxnSpMk id="8" creationId="{D0986099-F5F2-4E8B-BE17-81194861A00C}"/>
          </ac:cxnSpMkLst>
        </pc:cxnChg>
        <pc:cxnChg chg="del mod">
          <ac:chgData name="Nikita Tanya" userId="af3b0884ef3a76bb" providerId="LiveId" clId="{1A4EE3F6-2D26-4C62-802F-DCE86FCF08D3}" dt="2024-08-22T06:46:20.955" v="8385" actId="478"/>
          <ac:cxnSpMkLst>
            <pc:docMk/>
            <pc:sldMk cId="3051398584" sldId="299"/>
            <ac:cxnSpMk id="10" creationId="{78C71AAC-D0D2-4BBF-B302-54163A284EC6}"/>
          </ac:cxnSpMkLst>
        </pc:cxnChg>
        <pc:cxnChg chg="del">
          <ac:chgData name="Nikita Tanya" userId="af3b0884ef3a76bb" providerId="LiveId" clId="{1A4EE3F6-2D26-4C62-802F-DCE86FCF08D3}" dt="2024-08-22T06:46:20.955" v="8385" actId="478"/>
          <ac:cxnSpMkLst>
            <pc:docMk/>
            <pc:sldMk cId="3051398584" sldId="299"/>
            <ac:cxnSpMk id="13" creationId="{331AB5AC-284A-472B-B8E5-2F198F4E96D7}"/>
          </ac:cxnSpMkLst>
        </pc:cxnChg>
        <pc:cxnChg chg="mod">
          <ac:chgData name="Nikita Tanya" userId="af3b0884ef3a76bb" providerId="LiveId" clId="{1A4EE3F6-2D26-4C62-802F-DCE86FCF08D3}" dt="2024-08-25T22:37:22.877" v="17822" actId="14100"/>
          <ac:cxnSpMkLst>
            <pc:docMk/>
            <pc:sldMk cId="3051398584" sldId="299"/>
            <ac:cxnSpMk id="14" creationId="{83E690F4-843A-47A5-8620-4FB01C0D8E68}"/>
          </ac:cxnSpMkLst>
        </pc:cxnChg>
        <pc:cxnChg chg="add mod">
          <ac:chgData name="Nikita Tanya" userId="af3b0884ef3a76bb" providerId="LiveId" clId="{1A4EE3F6-2D26-4C62-802F-DCE86FCF08D3}" dt="2024-08-22T19:03:16.394" v="11692" actId="14100"/>
          <ac:cxnSpMkLst>
            <pc:docMk/>
            <pc:sldMk cId="3051398584" sldId="299"/>
            <ac:cxnSpMk id="19" creationId="{0959F226-AE92-C4BF-8BBB-31977B46F9FC}"/>
          </ac:cxnSpMkLst>
        </pc:cxnChg>
        <pc:cxnChg chg="del mod">
          <ac:chgData name="Nikita Tanya" userId="af3b0884ef3a76bb" providerId="LiveId" clId="{1A4EE3F6-2D26-4C62-802F-DCE86FCF08D3}" dt="2024-08-22T06:46:20.955" v="8385" actId="478"/>
          <ac:cxnSpMkLst>
            <pc:docMk/>
            <pc:sldMk cId="3051398584" sldId="299"/>
            <ac:cxnSpMk id="21" creationId="{4741AA56-D9ED-492E-8385-5CB8274B1286}"/>
          </ac:cxnSpMkLst>
        </pc:cxnChg>
        <pc:cxnChg chg="del mod">
          <ac:chgData name="Nikita Tanya" userId="af3b0884ef3a76bb" providerId="LiveId" clId="{1A4EE3F6-2D26-4C62-802F-DCE86FCF08D3}" dt="2024-08-22T06:46:20.955" v="8385" actId="478"/>
          <ac:cxnSpMkLst>
            <pc:docMk/>
            <pc:sldMk cId="3051398584" sldId="299"/>
            <ac:cxnSpMk id="26" creationId="{A18E5826-B766-94B4-E915-DFA0E3DC32BD}"/>
          </ac:cxnSpMkLst>
        </pc:cxnChg>
        <pc:cxnChg chg="del mod">
          <ac:chgData name="Nikita Tanya" userId="af3b0884ef3a76bb" providerId="LiveId" clId="{1A4EE3F6-2D26-4C62-802F-DCE86FCF08D3}" dt="2024-08-22T06:46:20.955" v="8385" actId="478"/>
          <ac:cxnSpMkLst>
            <pc:docMk/>
            <pc:sldMk cId="3051398584" sldId="299"/>
            <ac:cxnSpMk id="27" creationId="{C7F48036-91C7-9047-D01E-3D50EBEDE754}"/>
          </ac:cxnSpMkLst>
        </pc:cxnChg>
        <pc:cxnChg chg="add mod">
          <ac:chgData name="Nikita Tanya" userId="af3b0884ef3a76bb" providerId="LiveId" clId="{1A4EE3F6-2D26-4C62-802F-DCE86FCF08D3}" dt="2024-08-23T04:00:36.493" v="13286" actId="20577"/>
          <ac:cxnSpMkLst>
            <pc:docMk/>
            <pc:sldMk cId="3051398584" sldId="299"/>
            <ac:cxnSpMk id="36" creationId="{6D11F6D3-7B42-95CF-879E-83302B410AD9}"/>
          </ac:cxnSpMkLst>
        </pc:cxnChg>
        <pc:cxnChg chg="add mod">
          <ac:chgData name="Nikita Tanya" userId="af3b0884ef3a76bb" providerId="LiveId" clId="{1A4EE3F6-2D26-4C62-802F-DCE86FCF08D3}" dt="2024-08-22T18:48:27.923" v="11307" actId="20577"/>
          <ac:cxnSpMkLst>
            <pc:docMk/>
            <pc:sldMk cId="3051398584" sldId="299"/>
            <ac:cxnSpMk id="50" creationId="{0206226C-E14B-1E9F-41B7-1EDB652B3A03}"/>
          </ac:cxnSpMkLst>
        </pc:cxnChg>
        <pc:cxnChg chg="add mod">
          <ac:chgData name="Nikita Tanya" userId="af3b0884ef3a76bb" providerId="LiveId" clId="{1A4EE3F6-2D26-4C62-802F-DCE86FCF08D3}" dt="2024-08-22T19:03:09.898" v="11691" actId="1076"/>
          <ac:cxnSpMkLst>
            <pc:docMk/>
            <pc:sldMk cId="3051398584" sldId="299"/>
            <ac:cxnSpMk id="53" creationId="{086D5D9A-57B7-DF18-0542-4D5D3FD0EA9B}"/>
          </ac:cxnSpMkLst>
        </pc:cxnChg>
        <pc:cxnChg chg="add mod">
          <ac:chgData name="Nikita Tanya" userId="af3b0884ef3a76bb" providerId="LiveId" clId="{1A4EE3F6-2D26-4C62-802F-DCE86FCF08D3}" dt="2024-08-22T18:50:53.273" v="11313" actId="688"/>
          <ac:cxnSpMkLst>
            <pc:docMk/>
            <pc:sldMk cId="3051398584" sldId="299"/>
            <ac:cxnSpMk id="59" creationId="{61AAA85B-D8C7-43BE-844A-625265015123}"/>
          </ac:cxnSpMkLst>
        </pc:cxnChg>
        <pc:cxnChg chg="add del mod">
          <ac:chgData name="Nikita Tanya" userId="af3b0884ef3a76bb" providerId="LiveId" clId="{1A4EE3F6-2D26-4C62-802F-DCE86FCF08D3}" dt="2024-08-22T18:52:29.456" v="11340" actId="478"/>
          <ac:cxnSpMkLst>
            <pc:docMk/>
            <pc:sldMk cId="3051398584" sldId="299"/>
            <ac:cxnSpMk id="67" creationId="{7FF61198-36C0-8924-6593-D2BD1530F2E6}"/>
          </ac:cxnSpMkLst>
        </pc:cxnChg>
        <pc:cxnChg chg="add mod">
          <ac:chgData name="Nikita Tanya" userId="af3b0884ef3a76bb" providerId="LiveId" clId="{1A4EE3F6-2D26-4C62-802F-DCE86FCF08D3}" dt="2024-08-22T18:51:44.983" v="11327" actId="14100"/>
          <ac:cxnSpMkLst>
            <pc:docMk/>
            <pc:sldMk cId="3051398584" sldId="299"/>
            <ac:cxnSpMk id="71" creationId="{CD1A69E1-D06D-65BF-6B0A-06A301B25C37}"/>
          </ac:cxnSpMkLst>
        </pc:cxnChg>
        <pc:cxnChg chg="del">
          <ac:chgData name="Nikita Tanya" userId="af3b0884ef3a76bb" providerId="LiveId" clId="{1A4EE3F6-2D26-4C62-802F-DCE86FCF08D3}" dt="2024-08-22T06:46:20.955" v="8385" actId="478"/>
          <ac:cxnSpMkLst>
            <pc:docMk/>
            <pc:sldMk cId="3051398584" sldId="299"/>
            <ac:cxnSpMk id="78" creationId="{91394D4E-BC7A-418D-B233-6C374456AEAE}"/>
          </ac:cxnSpMkLst>
        </pc:cxnChg>
        <pc:cxnChg chg="del">
          <ac:chgData name="Nikita Tanya" userId="af3b0884ef3a76bb" providerId="LiveId" clId="{1A4EE3F6-2D26-4C62-802F-DCE86FCF08D3}" dt="2024-08-22T06:46:20.955" v="8385" actId="478"/>
          <ac:cxnSpMkLst>
            <pc:docMk/>
            <pc:sldMk cId="3051398584" sldId="299"/>
            <ac:cxnSpMk id="79" creationId="{61AAA85B-D8C7-43BE-844A-625265015123}"/>
          </ac:cxnSpMkLst>
        </pc:cxnChg>
        <pc:cxnChg chg="add mod">
          <ac:chgData name="Nikita Tanya" userId="af3b0884ef3a76bb" providerId="LiveId" clId="{1A4EE3F6-2D26-4C62-802F-DCE86FCF08D3}" dt="2024-08-23T03:17:00.595" v="13082" actId="1076"/>
          <ac:cxnSpMkLst>
            <pc:docMk/>
            <pc:sldMk cId="3051398584" sldId="299"/>
            <ac:cxnSpMk id="88" creationId="{3630B39E-6155-BAFD-8D47-7646C045DCB6}"/>
          </ac:cxnSpMkLst>
        </pc:cxnChg>
        <pc:cxnChg chg="add mod">
          <ac:chgData name="Nikita Tanya" userId="af3b0884ef3a76bb" providerId="LiveId" clId="{1A4EE3F6-2D26-4C62-802F-DCE86FCF08D3}" dt="2024-08-22T18:52:20.809" v="11339" actId="1076"/>
          <ac:cxnSpMkLst>
            <pc:docMk/>
            <pc:sldMk cId="3051398584" sldId="299"/>
            <ac:cxnSpMk id="93" creationId="{A8FE0AD8-40BE-9B95-4E32-FDF9C28C21CD}"/>
          </ac:cxnSpMkLst>
        </pc:cxnChg>
      </pc:sldChg>
      <pc:sldChg chg="new del">
        <pc:chgData name="Nikita Tanya" userId="af3b0884ef3a76bb" providerId="LiveId" clId="{1A4EE3F6-2D26-4C62-802F-DCE86FCF08D3}" dt="2024-08-22T05:25:57.594" v="8360" actId="680"/>
        <pc:sldMkLst>
          <pc:docMk/>
          <pc:sldMk cId="3065204675" sldId="299"/>
        </pc:sldMkLst>
      </pc:sldChg>
      <pc:sldChg chg="addSp delSp modSp new mod ord">
        <pc:chgData name="Nikita Tanya" userId="af3b0884ef3a76bb" providerId="LiveId" clId="{1A4EE3F6-2D26-4C62-802F-DCE86FCF08D3}" dt="2024-08-22T21:20:03.673" v="13061" actId="1076"/>
        <pc:sldMkLst>
          <pc:docMk/>
          <pc:sldMk cId="2370542071" sldId="300"/>
        </pc:sldMkLst>
        <pc:spChg chg="add mod ord">
          <ac:chgData name="Nikita Tanya" userId="af3b0884ef3a76bb" providerId="LiveId" clId="{1A4EE3F6-2D26-4C62-802F-DCE86FCF08D3}" dt="2024-08-22T21:18:54.938" v="13050" actId="14100"/>
          <ac:spMkLst>
            <pc:docMk/>
            <pc:sldMk cId="2370542071" sldId="300"/>
            <ac:spMk id="4" creationId="{1440B807-6A46-2359-BCE2-22DC4B41570C}"/>
          </ac:spMkLst>
        </pc:spChg>
        <pc:spChg chg="add mod">
          <ac:chgData name="Nikita Tanya" userId="af3b0884ef3a76bb" providerId="LiveId" clId="{1A4EE3F6-2D26-4C62-802F-DCE86FCF08D3}" dt="2024-08-22T21:20:03.673" v="13061" actId="1076"/>
          <ac:spMkLst>
            <pc:docMk/>
            <pc:sldMk cId="2370542071" sldId="300"/>
            <ac:spMk id="11" creationId="{7AB777C4-E188-F0A2-053A-5DC8B5ADB033}"/>
          </ac:spMkLst>
        </pc:spChg>
        <pc:spChg chg="add mod">
          <ac:chgData name="Nikita Tanya" userId="af3b0884ef3a76bb" providerId="LiveId" clId="{1A4EE3F6-2D26-4C62-802F-DCE86FCF08D3}" dt="2024-08-22T21:19:47.539" v="13059" actId="1076"/>
          <ac:spMkLst>
            <pc:docMk/>
            <pc:sldMk cId="2370542071" sldId="300"/>
            <ac:spMk id="12" creationId="{13481275-E65C-7F3E-A82F-0776CFD1DB7B}"/>
          </ac:spMkLst>
        </pc:spChg>
        <pc:spChg chg="add mod">
          <ac:chgData name="Nikita Tanya" userId="af3b0884ef3a76bb" providerId="LiveId" clId="{1A4EE3F6-2D26-4C62-802F-DCE86FCF08D3}" dt="2024-08-22T21:19:54.920" v="13060" actId="1076"/>
          <ac:spMkLst>
            <pc:docMk/>
            <pc:sldMk cId="2370542071" sldId="300"/>
            <ac:spMk id="13" creationId="{34CB649B-5737-9784-C9BE-32250F59AFAF}"/>
          </ac:spMkLst>
        </pc:spChg>
        <pc:spChg chg="add del mod">
          <ac:chgData name="Nikita Tanya" userId="af3b0884ef3a76bb" providerId="LiveId" clId="{1A4EE3F6-2D26-4C62-802F-DCE86FCF08D3}" dt="2024-08-22T21:18:29.607" v="13042" actId="478"/>
          <ac:spMkLst>
            <pc:docMk/>
            <pc:sldMk cId="2370542071" sldId="300"/>
            <ac:spMk id="19" creationId="{04FE2D6C-FC65-84EC-6A81-9946292A1739}"/>
          </ac:spMkLst>
        </pc:spChg>
        <pc:picChg chg="add del mod">
          <ac:chgData name="Nikita Tanya" userId="af3b0884ef3a76bb" providerId="LiveId" clId="{1A4EE3F6-2D26-4C62-802F-DCE86FCF08D3}" dt="2024-08-22T20:44:05.925" v="12332" actId="478"/>
          <ac:picMkLst>
            <pc:docMk/>
            <pc:sldMk cId="2370542071" sldId="300"/>
            <ac:picMk id="3" creationId="{DF2C50DB-76DD-C1B0-6921-54E3608BAC38}"/>
          </ac:picMkLst>
        </pc:picChg>
        <pc:picChg chg="add del mod">
          <ac:chgData name="Nikita Tanya" userId="af3b0884ef3a76bb" providerId="LiveId" clId="{1A4EE3F6-2D26-4C62-802F-DCE86FCF08D3}" dt="2024-08-22T21:11:51.458" v="12892" actId="478"/>
          <ac:picMkLst>
            <pc:docMk/>
            <pc:sldMk cId="2370542071" sldId="300"/>
            <ac:picMk id="6" creationId="{579F4A1D-0E59-F971-B7C2-AE6A0FDC57D7}"/>
          </ac:picMkLst>
        </pc:picChg>
        <pc:picChg chg="add mod">
          <ac:chgData name="Nikita Tanya" userId="af3b0884ef3a76bb" providerId="LiveId" clId="{1A4EE3F6-2D26-4C62-802F-DCE86FCF08D3}" dt="2024-08-22T21:19:54.920" v="13060" actId="1076"/>
          <ac:picMkLst>
            <pc:docMk/>
            <pc:sldMk cId="2370542071" sldId="300"/>
            <ac:picMk id="8" creationId="{A0346D75-C9BC-FA7F-1502-9BE51D6CB468}"/>
          </ac:picMkLst>
        </pc:picChg>
        <pc:picChg chg="add mod">
          <ac:chgData name="Nikita Tanya" userId="af3b0884ef3a76bb" providerId="LiveId" clId="{1A4EE3F6-2D26-4C62-802F-DCE86FCF08D3}" dt="2024-08-22T21:19:54.920" v="13060" actId="1076"/>
          <ac:picMkLst>
            <pc:docMk/>
            <pc:sldMk cId="2370542071" sldId="300"/>
            <ac:picMk id="10" creationId="{53A6C0A2-192D-795D-E906-603523147997}"/>
          </ac:picMkLst>
        </pc:picChg>
        <pc:picChg chg="add mod">
          <ac:chgData name="Nikita Tanya" userId="af3b0884ef3a76bb" providerId="LiveId" clId="{1A4EE3F6-2D26-4C62-802F-DCE86FCF08D3}" dt="2024-08-22T21:20:03.673" v="13061" actId="1076"/>
          <ac:picMkLst>
            <pc:docMk/>
            <pc:sldMk cId="2370542071" sldId="300"/>
            <ac:picMk id="14" creationId="{643E0C3F-5DEE-5C15-BEEF-382B7F75ECEA}"/>
          </ac:picMkLst>
        </pc:picChg>
        <pc:picChg chg="add del mod">
          <ac:chgData name="Nikita Tanya" userId="af3b0884ef3a76bb" providerId="LiveId" clId="{1A4EE3F6-2D26-4C62-802F-DCE86FCF08D3}" dt="2024-08-22T21:12:33.183" v="12897" actId="478"/>
          <ac:picMkLst>
            <pc:docMk/>
            <pc:sldMk cId="2370542071" sldId="300"/>
            <ac:picMk id="16" creationId="{CF78869E-7629-A67C-B0B3-49A234232570}"/>
          </ac:picMkLst>
        </pc:picChg>
        <pc:picChg chg="add del">
          <ac:chgData name="Nikita Tanya" userId="af3b0884ef3a76bb" providerId="LiveId" clId="{1A4EE3F6-2D26-4C62-802F-DCE86FCF08D3}" dt="2024-08-22T21:08:32.305" v="12809" actId="22"/>
          <ac:picMkLst>
            <pc:docMk/>
            <pc:sldMk cId="2370542071" sldId="300"/>
            <ac:picMk id="18" creationId="{FC6DEC58-F332-E851-7125-33F3DD1B4A24}"/>
          </ac:picMkLst>
        </pc:picChg>
        <pc:picChg chg="add mod">
          <ac:chgData name="Nikita Tanya" userId="af3b0884ef3a76bb" providerId="LiveId" clId="{1A4EE3F6-2D26-4C62-802F-DCE86FCF08D3}" dt="2024-08-22T21:19:47.539" v="13059" actId="1076"/>
          <ac:picMkLst>
            <pc:docMk/>
            <pc:sldMk cId="2370542071" sldId="300"/>
            <ac:picMk id="21" creationId="{30F2FF13-461A-EC59-2386-CCA8A4EED594}"/>
          </ac:picMkLst>
        </pc:picChg>
      </pc:sldChg>
      <pc:sldChg chg="addSp delSp modSp del mod ord">
        <pc:chgData name="Nikita Tanya" userId="af3b0884ef3a76bb" providerId="LiveId" clId="{1A4EE3F6-2D26-4C62-802F-DCE86FCF08D3}" dt="2024-08-25T22:17:45.345" v="16816" actId="47"/>
        <pc:sldMkLst>
          <pc:docMk/>
          <pc:sldMk cId="3724170368" sldId="301"/>
        </pc:sldMkLst>
        <pc:spChg chg="mod">
          <ac:chgData name="Nikita Tanya" userId="af3b0884ef3a76bb" providerId="LiveId" clId="{1A4EE3F6-2D26-4C62-802F-DCE86FCF08D3}" dt="2024-08-22T18:25:08.598" v="11255" actId="1076"/>
          <ac:spMkLst>
            <pc:docMk/>
            <pc:sldMk cId="3724170368" sldId="301"/>
            <ac:spMk id="15" creationId="{2F262482-E3E6-4492-8A0F-4EB079969074}"/>
          </ac:spMkLst>
        </pc:spChg>
        <pc:spChg chg="del mod">
          <ac:chgData name="Nikita Tanya" userId="af3b0884ef3a76bb" providerId="LiveId" clId="{1A4EE3F6-2D26-4C62-802F-DCE86FCF08D3}" dt="2024-08-22T18:07:25.945" v="11158" actId="478"/>
          <ac:spMkLst>
            <pc:docMk/>
            <pc:sldMk cId="3724170368" sldId="301"/>
            <ac:spMk id="45" creationId="{809FA2F3-8F76-4848-B55D-FA6947FE773C}"/>
          </ac:spMkLst>
        </pc:spChg>
        <pc:spChg chg="del mod">
          <ac:chgData name="Nikita Tanya" userId="af3b0884ef3a76bb" providerId="LiveId" clId="{1A4EE3F6-2D26-4C62-802F-DCE86FCF08D3}" dt="2024-08-22T16:09:39.236" v="10931" actId="21"/>
          <ac:spMkLst>
            <pc:docMk/>
            <pc:sldMk cId="3724170368" sldId="301"/>
            <ac:spMk id="138" creationId="{012B5CF6-F3B0-4A9A-AB3D-0DCFDC2E8277}"/>
          </ac:spMkLst>
        </pc:spChg>
        <pc:grpChg chg="del">
          <ac:chgData name="Nikita Tanya" userId="af3b0884ef3a76bb" providerId="LiveId" clId="{1A4EE3F6-2D26-4C62-802F-DCE86FCF08D3}" dt="2024-08-22T18:25:05.660" v="11254" actId="478"/>
          <ac:grpSpMkLst>
            <pc:docMk/>
            <pc:sldMk cId="3724170368" sldId="301"/>
            <ac:grpSpMk id="46" creationId="{599366DF-55F9-4DAD-B4AA-19F758893012}"/>
          </ac:grpSpMkLst>
        </pc:grpChg>
        <pc:grpChg chg="del">
          <ac:chgData name="Nikita Tanya" userId="af3b0884ef3a76bb" providerId="LiveId" clId="{1A4EE3F6-2D26-4C62-802F-DCE86FCF08D3}" dt="2024-08-22T18:25:05.660" v="11254" actId="478"/>
          <ac:grpSpMkLst>
            <pc:docMk/>
            <pc:sldMk cId="3724170368" sldId="301"/>
            <ac:grpSpMk id="49" creationId="{216EE5B6-604E-4E32-9786-36D540E8F489}"/>
          </ac:grpSpMkLst>
        </pc:grpChg>
        <pc:grpChg chg="del">
          <ac:chgData name="Nikita Tanya" userId="af3b0884ef3a76bb" providerId="LiveId" clId="{1A4EE3F6-2D26-4C62-802F-DCE86FCF08D3}" dt="2024-08-22T18:25:05.660" v="11254" actId="478"/>
          <ac:grpSpMkLst>
            <pc:docMk/>
            <pc:sldMk cId="3724170368" sldId="301"/>
            <ac:grpSpMk id="52" creationId="{372E8F5E-9919-4F1F-A68E-D2914CB188A3}"/>
          </ac:grpSpMkLst>
        </pc:grpChg>
        <pc:grpChg chg="del">
          <ac:chgData name="Nikita Tanya" userId="af3b0884ef3a76bb" providerId="LiveId" clId="{1A4EE3F6-2D26-4C62-802F-DCE86FCF08D3}" dt="2024-08-22T18:25:05.660" v="11254" actId="478"/>
          <ac:grpSpMkLst>
            <pc:docMk/>
            <pc:sldMk cId="3724170368" sldId="301"/>
            <ac:grpSpMk id="55" creationId="{7AA67257-5B1E-40FE-9D45-5FC443D2E57D}"/>
          </ac:grpSpMkLst>
        </pc:grpChg>
        <pc:grpChg chg="del">
          <ac:chgData name="Nikita Tanya" userId="af3b0884ef3a76bb" providerId="LiveId" clId="{1A4EE3F6-2D26-4C62-802F-DCE86FCF08D3}" dt="2024-08-22T18:25:05.660" v="11254" actId="478"/>
          <ac:grpSpMkLst>
            <pc:docMk/>
            <pc:sldMk cId="3724170368" sldId="301"/>
            <ac:grpSpMk id="58" creationId="{BAF3F997-F74B-44D5-ADC7-3A6A3E8F33D4}"/>
          </ac:grpSpMkLst>
        </pc:grpChg>
        <pc:grpChg chg="del">
          <ac:chgData name="Nikita Tanya" userId="af3b0884ef3a76bb" providerId="LiveId" clId="{1A4EE3F6-2D26-4C62-802F-DCE86FCF08D3}" dt="2024-08-22T18:25:05.660" v="11254" actId="478"/>
          <ac:grpSpMkLst>
            <pc:docMk/>
            <pc:sldMk cId="3724170368" sldId="301"/>
            <ac:grpSpMk id="61" creationId="{DFBB68F4-0F5F-426F-A4AB-882F8CE2D844}"/>
          </ac:grpSpMkLst>
        </pc:grpChg>
        <pc:grpChg chg="del">
          <ac:chgData name="Nikita Tanya" userId="af3b0884ef3a76bb" providerId="LiveId" clId="{1A4EE3F6-2D26-4C62-802F-DCE86FCF08D3}" dt="2024-08-22T18:25:05.660" v="11254" actId="478"/>
          <ac:grpSpMkLst>
            <pc:docMk/>
            <pc:sldMk cId="3724170368" sldId="301"/>
            <ac:grpSpMk id="64" creationId="{DF84D129-FCE6-4AC4-ACE8-B7104E617F1C}"/>
          </ac:grpSpMkLst>
        </pc:grpChg>
        <pc:grpChg chg="del">
          <ac:chgData name="Nikita Tanya" userId="af3b0884ef3a76bb" providerId="LiveId" clId="{1A4EE3F6-2D26-4C62-802F-DCE86FCF08D3}" dt="2024-08-22T18:25:05.660" v="11254" actId="478"/>
          <ac:grpSpMkLst>
            <pc:docMk/>
            <pc:sldMk cId="3724170368" sldId="301"/>
            <ac:grpSpMk id="67" creationId="{9FBD5D5C-4132-4D5A-BFD0-253BC5B17321}"/>
          </ac:grpSpMkLst>
        </pc:grpChg>
        <pc:grpChg chg="del">
          <ac:chgData name="Nikita Tanya" userId="af3b0884ef3a76bb" providerId="LiveId" clId="{1A4EE3F6-2D26-4C62-802F-DCE86FCF08D3}" dt="2024-08-22T18:25:05.660" v="11254" actId="478"/>
          <ac:grpSpMkLst>
            <pc:docMk/>
            <pc:sldMk cId="3724170368" sldId="301"/>
            <ac:grpSpMk id="70" creationId="{1D5F139B-37E3-4135-BF09-9FC9464608F4}"/>
          </ac:grpSpMkLst>
        </pc:grpChg>
        <pc:grpChg chg="del">
          <ac:chgData name="Nikita Tanya" userId="af3b0884ef3a76bb" providerId="LiveId" clId="{1A4EE3F6-2D26-4C62-802F-DCE86FCF08D3}" dt="2024-08-22T18:25:05.660" v="11254" actId="478"/>
          <ac:grpSpMkLst>
            <pc:docMk/>
            <pc:sldMk cId="3724170368" sldId="301"/>
            <ac:grpSpMk id="73" creationId="{3CA12D67-A5CF-4E2D-934D-F0F789A371A6}"/>
          </ac:grpSpMkLst>
        </pc:grpChg>
        <pc:grpChg chg="del">
          <ac:chgData name="Nikita Tanya" userId="af3b0884ef3a76bb" providerId="LiveId" clId="{1A4EE3F6-2D26-4C62-802F-DCE86FCF08D3}" dt="2024-08-22T18:25:05.660" v="11254" actId="478"/>
          <ac:grpSpMkLst>
            <pc:docMk/>
            <pc:sldMk cId="3724170368" sldId="301"/>
            <ac:grpSpMk id="77" creationId="{D4175BCD-213B-40CA-9CAE-8B9ED737540C}"/>
          </ac:grpSpMkLst>
        </pc:grpChg>
        <pc:grpChg chg="del">
          <ac:chgData name="Nikita Tanya" userId="af3b0884ef3a76bb" providerId="LiveId" clId="{1A4EE3F6-2D26-4C62-802F-DCE86FCF08D3}" dt="2024-08-22T18:25:05.660" v="11254" actId="478"/>
          <ac:grpSpMkLst>
            <pc:docMk/>
            <pc:sldMk cId="3724170368" sldId="301"/>
            <ac:grpSpMk id="78" creationId="{FE49F8B6-6642-4190-A120-D592265F22A2}"/>
          </ac:grpSpMkLst>
        </pc:grpChg>
        <pc:grpChg chg="del">
          <ac:chgData name="Nikita Tanya" userId="af3b0884ef3a76bb" providerId="LiveId" clId="{1A4EE3F6-2D26-4C62-802F-DCE86FCF08D3}" dt="2024-08-22T18:25:05.660" v="11254" actId="478"/>
          <ac:grpSpMkLst>
            <pc:docMk/>
            <pc:sldMk cId="3724170368" sldId="301"/>
            <ac:grpSpMk id="79" creationId="{E8B12FCD-7CF6-4B62-812E-F853579B4DDB}"/>
          </ac:grpSpMkLst>
        </pc:grpChg>
        <pc:grpChg chg="del">
          <ac:chgData name="Nikita Tanya" userId="af3b0884ef3a76bb" providerId="LiveId" clId="{1A4EE3F6-2D26-4C62-802F-DCE86FCF08D3}" dt="2024-08-22T18:25:05.660" v="11254" actId="478"/>
          <ac:grpSpMkLst>
            <pc:docMk/>
            <pc:sldMk cId="3724170368" sldId="301"/>
            <ac:grpSpMk id="80" creationId="{8323390A-1919-4FA1-B4AE-98F3EEA705CB}"/>
          </ac:grpSpMkLst>
        </pc:grpChg>
        <pc:grpChg chg="del">
          <ac:chgData name="Nikita Tanya" userId="af3b0884ef3a76bb" providerId="LiveId" clId="{1A4EE3F6-2D26-4C62-802F-DCE86FCF08D3}" dt="2024-08-22T18:25:05.660" v="11254" actId="478"/>
          <ac:grpSpMkLst>
            <pc:docMk/>
            <pc:sldMk cId="3724170368" sldId="301"/>
            <ac:grpSpMk id="81" creationId="{AC6186F0-B018-432B-81F3-DA5CC38C35F6}"/>
          </ac:grpSpMkLst>
        </pc:grpChg>
        <pc:grpChg chg="del">
          <ac:chgData name="Nikita Tanya" userId="af3b0884ef3a76bb" providerId="LiveId" clId="{1A4EE3F6-2D26-4C62-802F-DCE86FCF08D3}" dt="2024-08-22T18:25:05.660" v="11254" actId="478"/>
          <ac:grpSpMkLst>
            <pc:docMk/>
            <pc:sldMk cId="3724170368" sldId="301"/>
            <ac:grpSpMk id="82" creationId="{CC67F7F5-BBFC-4FE7-953C-A46DF0BABBB3}"/>
          </ac:grpSpMkLst>
        </pc:grpChg>
        <pc:grpChg chg="del">
          <ac:chgData name="Nikita Tanya" userId="af3b0884ef3a76bb" providerId="LiveId" clId="{1A4EE3F6-2D26-4C62-802F-DCE86FCF08D3}" dt="2024-08-22T18:25:05.660" v="11254" actId="478"/>
          <ac:grpSpMkLst>
            <pc:docMk/>
            <pc:sldMk cId="3724170368" sldId="301"/>
            <ac:grpSpMk id="83" creationId="{8A37DE26-294C-4ACD-93AB-CB44DF217416}"/>
          </ac:grpSpMkLst>
        </pc:grpChg>
        <pc:grpChg chg="del">
          <ac:chgData name="Nikita Tanya" userId="af3b0884ef3a76bb" providerId="LiveId" clId="{1A4EE3F6-2D26-4C62-802F-DCE86FCF08D3}" dt="2024-08-22T18:25:05.660" v="11254" actId="478"/>
          <ac:grpSpMkLst>
            <pc:docMk/>
            <pc:sldMk cId="3724170368" sldId="301"/>
            <ac:grpSpMk id="84" creationId="{94575471-E1B1-41F1-81EF-064A394ACBC7}"/>
          </ac:grpSpMkLst>
        </pc:grpChg>
        <pc:grpChg chg="del">
          <ac:chgData name="Nikita Tanya" userId="af3b0884ef3a76bb" providerId="LiveId" clId="{1A4EE3F6-2D26-4C62-802F-DCE86FCF08D3}" dt="2024-08-22T18:25:05.660" v="11254" actId="478"/>
          <ac:grpSpMkLst>
            <pc:docMk/>
            <pc:sldMk cId="3724170368" sldId="301"/>
            <ac:grpSpMk id="85" creationId="{D5F3A367-28B5-4DC4-B748-8CAF2346FE68}"/>
          </ac:grpSpMkLst>
        </pc:grpChg>
        <pc:grpChg chg="del">
          <ac:chgData name="Nikita Tanya" userId="af3b0884ef3a76bb" providerId="LiveId" clId="{1A4EE3F6-2D26-4C62-802F-DCE86FCF08D3}" dt="2024-08-22T18:25:05.660" v="11254" actId="478"/>
          <ac:grpSpMkLst>
            <pc:docMk/>
            <pc:sldMk cId="3724170368" sldId="301"/>
            <ac:grpSpMk id="86" creationId="{9E99E9FB-F408-4284-849E-9431A5AE5379}"/>
          </ac:grpSpMkLst>
        </pc:grpChg>
        <pc:grpChg chg="del">
          <ac:chgData name="Nikita Tanya" userId="af3b0884ef3a76bb" providerId="LiveId" clId="{1A4EE3F6-2D26-4C62-802F-DCE86FCF08D3}" dt="2024-08-22T18:25:05.660" v="11254" actId="478"/>
          <ac:grpSpMkLst>
            <pc:docMk/>
            <pc:sldMk cId="3724170368" sldId="301"/>
            <ac:grpSpMk id="108" creationId="{75183E77-9E48-4D86-A8BF-4A745BE7328C}"/>
          </ac:grpSpMkLst>
        </pc:grpChg>
        <pc:grpChg chg="del">
          <ac:chgData name="Nikita Tanya" userId="af3b0884ef3a76bb" providerId="LiveId" clId="{1A4EE3F6-2D26-4C62-802F-DCE86FCF08D3}" dt="2024-08-22T18:25:05.660" v="11254" actId="478"/>
          <ac:grpSpMkLst>
            <pc:docMk/>
            <pc:sldMk cId="3724170368" sldId="301"/>
            <ac:grpSpMk id="109" creationId="{C56976A1-A27D-4891-A563-7F22794632B6}"/>
          </ac:grpSpMkLst>
        </pc:grpChg>
        <pc:grpChg chg="del">
          <ac:chgData name="Nikita Tanya" userId="af3b0884ef3a76bb" providerId="LiveId" clId="{1A4EE3F6-2D26-4C62-802F-DCE86FCF08D3}" dt="2024-08-22T18:25:05.660" v="11254" actId="478"/>
          <ac:grpSpMkLst>
            <pc:docMk/>
            <pc:sldMk cId="3724170368" sldId="301"/>
            <ac:grpSpMk id="110" creationId="{C34B1941-B089-496A-A655-13D0000F3F27}"/>
          </ac:grpSpMkLst>
        </pc:grpChg>
        <pc:grpChg chg="del">
          <ac:chgData name="Nikita Tanya" userId="af3b0884ef3a76bb" providerId="LiveId" clId="{1A4EE3F6-2D26-4C62-802F-DCE86FCF08D3}" dt="2024-08-22T18:25:05.660" v="11254" actId="478"/>
          <ac:grpSpMkLst>
            <pc:docMk/>
            <pc:sldMk cId="3724170368" sldId="301"/>
            <ac:grpSpMk id="111" creationId="{21EBAA07-E141-47F7-9AC3-4FCC4033F5EA}"/>
          </ac:grpSpMkLst>
        </pc:grpChg>
        <pc:grpChg chg="del">
          <ac:chgData name="Nikita Tanya" userId="af3b0884ef3a76bb" providerId="LiveId" clId="{1A4EE3F6-2D26-4C62-802F-DCE86FCF08D3}" dt="2024-08-22T18:25:05.660" v="11254" actId="478"/>
          <ac:grpSpMkLst>
            <pc:docMk/>
            <pc:sldMk cId="3724170368" sldId="301"/>
            <ac:grpSpMk id="112" creationId="{E977B04C-F0C3-4EB0-A5F2-08684AAEA0DD}"/>
          </ac:grpSpMkLst>
        </pc:grpChg>
        <pc:grpChg chg="del">
          <ac:chgData name="Nikita Tanya" userId="af3b0884ef3a76bb" providerId="LiveId" clId="{1A4EE3F6-2D26-4C62-802F-DCE86FCF08D3}" dt="2024-08-22T18:25:05.660" v="11254" actId="478"/>
          <ac:grpSpMkLst>
            <pc:docMk/>
            <pc:sldMk cId="3724170368" sldId="301"/>
            <ac:grpSpMk id="113" creationId="{6261496A-807A-4D32-B034-690C165590EB}"/>
          </ac:grpSpMkLst>
        </pc:grpChg>
        <pc:grpChg chg="del">
          <ac:chgData name="Nikita Tanya" userId="af3b0884ef3a76bb" providerId="LiveId" clId="{1A4EE3F6-2D26-4C62-802F-DCE86FCF08D3}" dt="2024-08-22T18:25:05.660" v="11254" actId="478"/>
          <ac:grpSpMkLst>
            <pc:docMk/>
            <pc:sldMk cId="3724170368" sldId="301"/>
            <ac:grpSpMk id="114" creationId="{8C2902A0-BCC1-4F77-9FAA-4D5AF02D1090}"/>
          </ac:grpSpMkLst>
        </pc:grpChg>
        <pc:grpChg chg="del">
          <ac:chgData name="Nikita Tanya" userId="af3b0884ef3a76bb" providerId="LiveId" clId="{1A4EE3F6-2D26-4C62-802F-DCE86FCF08D3}" dt="2024-08-22T18:25:05.660" v="11254" actId="478"/>
          <ac:grpSpMkLst>
            <pc:docMk/>
            <pc:sldMk cId="3724170368" sldId="301"/>
            <ac:grpSpMk id="115" creationId="{F558746D-512C-4A01-AFD6-31BB27D352E3}"/>
          </ac:grpSpMkLst>
        </pc:grpChg>
        <pc:grpChg chg="del">
          <ac:chgData name="Nikita Tanya" userId="af3b0884ef3a76bb" providerId="LiveId" clId="{1A4EE3F6-2D26-4C62-802F-DCE86FCF08D3}" dt="2024-08-22T18:25:05.660" v="11254" actId="478"/>
          <ac:grpSpMkLst>
            <pc:docMk/>
            <pc:sldMk cId="3724170368" sldId="301"/>
            <ac:grpSpMk id="116" creationId="{7289F142-A251-490A-AD54-468A6C94BCA2}"/>
          </ac:grpSpMkLst>
        </pc:grpChg>
        <pc:grpChg chg="del">
          <ac:chgData name="Nikita Tanya" userId="af3b0884ef3a76bb" providerId="LiveId" clId="{1A4EE3F6-2D26-4C62-802F-DCE86FCF08D3}" dt="2024-08-22T18:25:05.660" v="11254" actId="478"/>
          <ac:grpSpMkLst>
            <pc:docMk/>
            <pc:sldMk cId="3724170368" sldId="301"/>
            <ac:grpSpMk id="117" creationId="{E90053C5-E6B3-4D78-9D20-A14B162A816E}"/>
          </ac:grpSpMkLst>
        </pc:grpChg>
        <pc:graphicFrameChg chg="del mod">
          <ac:chgData name="Nikita Tanya" userId="af3b0884ef3a76bb" providerId="LiveId" clId="{1A4EE3F6-2D26-4C62-802F-DCE86FCF08D3}" dt="2024-08-22T18:24:58.063" v="11252" actId="478"/>
          <ac:graphicFrameMkLst>
            <pc:docMk/>
            <pc:sldMk cId="3724170368" sldId="301"/>
            <ac:graphicFrameMk id="5" creationId="{2B197253-5ED1-487B-A998-B4AD2B649549}"/>
          </ac:graphicFrameMkLst>
        </pc:graphicFrameChg>
        <pc:graphicFrameChg chg="del">
          <ac:chgData name="Nikita Tanya" userId="af3b0884ef3a76bb" providerId="LiveId" clId="{1A4EE3F6-2D26-4C62-802F-DCE86FCF08D3}" dt="2024-08-22T18:05:59.174" v="11126" actId="478"/>
          <ac:graphicFrameMkLst>
            <pc:docMk/>
            <pc:sldMk cId="3724170368" sldId="301"/>
            <ac:graphicFrameMk id="6" creationId="{48258636-09F1-EDA9-1BF9-431DA20A80F4}"/>
          </ac:graphicFrameMkLst>
        </pc:graphicFrameChg>
        <pc:graphicFrameChg chg="add del mod modGraphic">
          <ac:chgData name="Nikita Tanya" userId="af3b0884ef3a76bb" providerId="LiveId" clId="{1A4EE3F6-2D26-4C62-802F-DCE86FCF08D3}" dt="2024-08-22T18:24:53.489" v="11251" actId="478"/>
          <ac:graphicFrameMkLst>
            <pc:docMk/>
            <pc:sldMk cId="3724170368" sldId="301"/>
            <ac:graphicFrameMk id="7" creationId="{5B13AD63-0DFE-EBB6-70A8-BA1562DC9B05}"/>
          </ac:graphicFrameMkLst>
        </pc:graphicFrameChg>
        <pc:graphicFrameChg chg="del mod">
          <ac:chgData name="Nikita Tanya" userId="af3b0884ef3a76bb" providerId="LiveId" clId="{1A4EE3F6-2D26-4C62-802F-DCE86FCF08D3}" dt="2024-08-22T14:36:27.966" v="10729" actId="478"/>
          <ac:graphicFrameMkLst>
            <pc:docMk/>
            <pc:sldMk cId="3724170368" sldId="301"/>
            <ac:graphicFrameMk id="8" creationId="{3864C56F-27DC-67B7-B4C6-862594A15C9F}"/>
          </ac:graphicFrameMkLst>
        </pc:graphicFrameChg>
        <pc:graphicFrameChg chg="add del mod">
          <ac:chgData name="Nikita Tanya" userId="af3b0884ef3a76bb" providerId="LiveId" clId="{1A4EE3F6-2D26-4C62-802F-DCE86FCF08D3}" dt="2024-08-25T22:16:09.734" v="16815" actId="21"/>
          <ac:graphicFrameMkLst>
            <pc:docMk/>
            <pc:sldMk cId="3724170368" sldId="301"/>
            <ac:graphicFrameMk id="9" creationId="{3864C56F-27DC-67B7-B4C6-862594A15C9F}"/>
          </ac:graphicFrameMkLst>
        </pc:graphicFrameChg>
        <pc:cxnChg chg="del">
          <ac:chgData name="Nikita Tanya" userId="af3b0884ef3a76bb" providerId="LiveId" clId="{1A4EE3F6-2D26-4C62-802F-DCE86FCF08D3}" dt="2024-08-22T18:25:05.660" v="11254" actId="478"/>
          <ac:cxnSpMkLst>
            <pc:docMk/>
            <pc:sldMk cId="3724170368" sldId="301"/>
            <ac:cxnSpMk id="3" creationId="{C683A880-48C9-0A64-F522-253C402E2AC4}"/>
          </ac:cxnSpMkLst>
        </pc:cxnChg>
        <pc:cxnChg chg="del mod">
          <ac:chgData name="Nikita Tanya" userId="af3b0884ef3a76bb" providerId="LiveId" clId="{1A4EE3F6-2D26-4C62-802F-DCE86FCF08D3}" dt="2024-08-22T18:25:05.660" v="11254" actId="478"/>
          <ac:cxnSpMkLst>
            <pc:docMk/>
            <pc:sldMk cId="3724170368" sldId="301"/>
            <ac:cxnSpMk id="18" creationId="{20C89A7C-22CD-4EA2-8D41-03122A25549C}"/>
          </ac:cxnSpMkLst>
        </pc:cxnChg>
      </pc:sldChg>
      <pc:sldChg chg="addSp delSp modSp new del mod">
        <pc:chgData name="Nikita Tanya" userId="af3b0884ef3a76bb" providerId="LiveId" clId="{1A4EE3F6-2D26-4C62-802F-DCE86FCF08D3}" dt="2024-08-25T21:02:05.560" v="15619" actId="47"/>
        <pc:sldMkLst>
          <pc:docMk/>
          <pc:sldMk cId="2625458217" sldId="302"/>
        </pc:sldMkLst>
        <pc:spChg chg="add mod">
          <ac:chgData name="Nikita Tanya" userId="af3b0884ef3a76bb" providerId="LiveId" clId="{1A4EE3F6-2D26-4C62-802F-DCE86FCF08D3}" dt="2024-08-22T18:53:51.035" v="11344" actId="1076"/>
          <ac:spMkLst>
            <pc:docMk/>
            <pc:sldMk cId="2625458217" sldId="302"/>
            <ac:spMk id="9" creationId="{ECBC2D49-964A-888B-DDF0-3E7A59C07D55}"/>
          </ac:spMkLst>
        </pc:spChg>
        <pc:spChg chg="add del mod">
          <ac:chgData name="Nikita Tanya" userId="af3b0884ef3a76bb" providerId="LiveId" clId="{1A4EE3F6-2D26-4C62-802F-DCE86FCF08D3}" dt="2024-08-25T20:59:16.784" v="15596" actId="478"/>
          <ac:spMkLst>
            <pc:docMk/>
            <pc:sldMk cId="2625458217" sldId="302"/>
            <ac:spMk id="36" creationId="{ADD28621-C404-41A6-85D1-1C963A241234}"/>
          </ac:spMkLst>
        </pc:spChg>
        <pc:spChg chg="add del mod">
          <ac:chgData name="Nikita Tanya" userId="af3b0884ef3a76bb" providerId="LiveId" clId="{1A4EE3F6-2D26-4C62-802F-DCE86FCF08D3}" dt="2024-08-25T20:59:20.761" v="15598" actId="478"/>
          <ac:spMkLst>
            <pc:docMk/>
            <pc:sldMk cId="2625458217" sldId="302"/>
            <ac:spMk id="37" creationId="{CEDCE8FF-73B3-4C37-B751-F7E83288982A}"/>
          </ac:spMkLst>
        </pc:spChg>
        <pc:spChg chg="add del mod">
          <ac:chgData name="Nikita Tanya" userId="af3b0884ef3a76bb" providerId="LiveId" clId="{1A4EE3F6-2D26-4C62-802F-DCE86FCF08D3}" dt="2024-08-25T20:59:18.856" v="15597" actId="478"/>
          <ac:spMkLst>
            <pc:docMk/>
            <pc:sldMk cId="2625458217" sldId="302"/>
            <ac:spMk id="38" creationId="{468E2C47-3170-4264-A8DB-61C9DD65CB3F}"/>
          </ac:spMkLst>
        </pc:spChg>
        <pc:graphicFrameChg chg="add del mod">
          <ac:chgData name="Nikita Tanya" userId="af3b0884ef3a76bb" providerId="LiveId" clId="{1A4EE3F6-2D26-4C62-802F-DCE86FCF08D3}" dt="2024-08-22T21:25:44.326" v="13077" actId="21"/>
          <ac:graphicFrameMkLst>
            <pc:docMk/>
            <pc:sldMk cId="2625458217" sldId="302"/>
            <ac:graphicFrameMk id="8" creationId="{3864C56F-27DC-67B7-B4C6-862594A15C9F}"/>
          </ac:graphicFrameMkLst>
        </pc:graphicFrameChg>
      </pc:sldChg>
      <pc:sldChg chg="new add del">
        <pc:chgData name="Nikita Tanya" userId="af3b0884ef3a76bb" providerId="LiveId" clId="{1A4EE3F6-2D26-4C62-802F-DCE86FCF08D3}" dt="2024-08-22T18:45:09.953" v="11285" actId="47"/>
        <pc:sldMkLst>
          <pc:docMk/>
          <pc:sldMk cId="163824892" sldId="303"/>
        </pc:sldMkLst>
      </pc:sldChg>
      <pc:sldChg chg="del">
        <pc:chgData name="Nikita Tanya" userId="af3b0884ef3a76bb" providerId="LiveId" clId="{1A4EE3F6-2D26-4C62-802F-DCE86FCF08D3}" dt="2024-08-25T21:02:12.583" v="15620" actId="47"/>
        <pc:sldMkLst>
          <pc:docMk/>
          <pc:sldMk cId="2361464749" sldId="303"/>
        </pc:sldMkLst>
      </pc:sldChg>
      <pc:sldChg chg="addSp delSp modSp new mod">
        <pc:chgData name="Nikita Tanya" userId="af3b0884ef3a76bb" providerId="LiveId" clId="{1A4EE3F6-2D26-4C62-802F-DCE86FCF08D3}" dt="2024-08-25T22:06:34.626" v="16720" actId="208"/>
        <pc:sldMkLst>
          <pc:docMk/>
          <pc:sldMk cId="379849724" sldId="304"/>
        </pc:sldMkLst>
        <pc:spChg chg="del">
          <ac:chgData name="Nikita Tanya" userId="af3b0884ef3a76bb" providerId="LiveId" clId="{1A4EE3F6-2D26-4C62-802F-DCE86FCF08D3}" dt="2024-08-25T18:17:03.720" v="14076" actId="478"/>
          <ac:spMkLst>
            <pc:docMk/>
            <pc:sldMk cId="379849724" sldId="304"/>
            <ac:spMk id="2" creationId="{FB3BA433-53B5-A898-41B5-6B099EFB7CA7}"/>
          </ac:spMkLst>
        </pc:spChg>
        <pc:spChg chg="del">
          <ac:chgData name="Nikita Tanya" userId="af3b0884ef3a76bb" providerId="LiveId" clId="{1A4EE3F6-2D26-4C62-802F-DCE86FCF08D3}" dt="2024-08-25T18:50:20.917" v="14418" actId="478"/>
          <ac:spMkLst>
            <pc:docMk/>
            <pc:sldMk cId="379849724" sldId="304"/>
            <ac:spMk id="3" creationId="{CB07D332-6309-E56D-D6FA-CE14AD890C3E}"/>
          </ac:spMkLst>
        </pc:spChg>
        <pc:spChg chg="mod">
          <ac:chgData name="Nikita Tanya" userId="af3b0884ef3a76bb" providerId="LiveId" clId="{1A4EE3F6-2D26-4C62-802F-DCE86FCF08D3}" dt="2024-08-25T19:54:02.844" v="14741" actId="1076"/>
          <ac:spMkLst>
            <pc:docMk/>
            <pc:sldMk cId="379849724" sldId="304"/>
            <ac:spMk id="6" creationId="{1066C230-F83A-78A3-262B-718EDED331CF}"/>
          </ac:spMkLst>
        </pc:spChg>
        <pc:spChg chg="mod">
          <ac:chgData name="Nikita Tanya" userId="af3b0884ef3a76bb" providerId="LiveId" clId="{1A4EE3F6-2D26-4C62-802F-DCE86FCF08D3}" dt="2024-08-25T22:06:32.116" v="16719" actId="208"/>
          <ac:spMkLst>
            <pc:docMk/>
            <pc:sldMk cId="379849724" sldId="304"/>
            <ac:spMk id="7" creationId="{13EF83E6-23E4-E1A0-030A-B52A8509523D}"/>
          </ac:spMkLst>
        </pc:spChg>
        <pc:spChg chg="add mod">
          <ac:chgData name="Nikita Tanya" userId="af3b0884ef3a76bb" providerId="LiveId" clId="{1A4EE3F6-2D26-4C62-802F-DCE86FCF08D3}" dt="2024-08-25T19:54:02.844" v="14741" actId="1076"/>
          <ac:spMkLst>
            <pc:docMk/>
            <pc:sldMk cId="379849724" sldId="304"/>
            <ac:spMk id="8" creationId="{FCA5AE3F-FDC5-12CF-80AD-F2CE9B6EC4AA}"/>
          </ac:spMkLst>
        </pc:spChg>
        <pc:spChg chg="add mod">
          <ac:chgData name="Nikita Tanya" userId="af3b0884ef3a76bb" providerId="LiveId" clId="{1A4EE3F6-2D26-4C62-802F-DCE86FCF08D3}" dt="2024-08-25T19:54:02.844" v="14741" actId="1076"/>
          <ac:spMkLst>
            <pc:docMk/>
            <pc:sldMk cId="379849724" sldId="304"/>
            <ac:spMk id="9" creationId="{13BA5298-ED02-8408-C5C3-6A0DC6CD93AB}"/>
          </ac:spMkLst>
        </pc:spChg>
        <pc:spChg chg="add mod">
          <ac:chgData name="Nikita Tanya" userId="af3b0884ef3a76bb" providerId="LiveId" clId="{1A4EE3F6-2D26-4C62-802F-DCE86FCF08D3}" dt="2024-08-25T19:54:02.844" v="14741" actId="1076"/>
          <ac:spMkLst>
            <pc:docMk/>
            <pc:sldMk cId="379849724" sldId="304"/>
            <ac:spMk id="10" creationId="{C41C1D83-F4DF-8817-CD7E-E806D51C8F8C}"/>
          </ac:spMkLst>
        </pc:spChg>
        <pc:spChg chg="add mod">
          <ac:chgData name="Nikita Tanya" userId="af3b0884ef3a76bb" providerId="LiveId" clId="{1A4EE3F6-2D26-4C62-802F-DCE86FCF08D3}" dt="2024-08-25T19:54:02.844" v="14741" actId="1076"/>
          <ac:spMkLst>
            <pc:docMk/>
            <pc:sldMk cId="379849724" sldId="304"/>
            <ac:spMk id="11" creationId="{CC96E964-E9C1-9112-CB1D-09A5D4EC38D3}"/>
          </ac:spMkLst>
        </pc:spChg>
        <pc:spChg chg="add del mod">
          <ac:chgData name="Nikita Tanya" userId="af3b0884ef3a76bb" providerId="LiveId" clId="{1A4EE3F6-2D26-4C62-802F-DCE86FCF08D3}" dt="2024-08-25T17:30:53.708" v="13621" actId="478"/>
          <ac:spMkLst>
            <pc:docMk/>
            <pc:sldMk cId="379849724" sldId="304"/>
            <ac:spMk id="12" creationId="{C3637734-AB29-0CC0-2F9B-6E2B8D2A8BCE}"/>
          </ac:spMkLst>
        </pc:spChg>
        <pc:spChg chg="add del mod">
          <ac:chgData name="Nikita Tanya" userId="af3b0884ef3a76bb" providerId="LiveId" clId="{1A4EE3F6-2D26-4C62-802F-DCE86FCF08D3}" dt="2024-08-25T17:30:53.708" v="13621" actId="478"/>
          <ac:spMkLst>
            <pc:docMk/>
            <pc:sldMk cId="379849724" sldId="304"/>
            <ac:spMk id="13" creationId="{993A8154-FE9A-0AB2-1D02-8F1F16EBE6C4}"/>
          </ac:spMkLst>
        </pc:spChg>
        <pc:spChg chg="add del mod">
          <ac:chgData name="Nikita Tanya" userId="af3b0884ef3a76bb" providerId="LiveId" clId="{1A4EE3F6-2D26-4C62-802F-DCE86FCF08D3}" dt="2024-08-25T17:30:53.708" v="13621" actId="478"/>
          <ac:spMkLst>
            <pc:docMk/>
            <pc:sldMk cId="379849724" sldId="304"/>
            <ac:spMk id="14" creationId="{3248F6D3-DF4C-F61B-C727-CDE31AC2689D}"/>
          </ac:spMkLst>
        </pc:spChg>
        <pc:spChg chg="add del mod">
          <ac:chgData name="Nikita Tanya" userId="af3b0884ef3a76bb" providerId="LiveId" clId="{1A4EE3F6-2D26-4C62-802F-DCE86FCF08D3}" dt="2024-08-25T17:30:53.708" v="13621" actId="478"/>
          <ac:spMkLst>
            <pc:docMk/>
            <pc:sldMk cId="379849724" sldId="304"/>
            <ac:spMk id="15" creationId="{59DFD19C-105A-2532-12B1-D31A0770CB91}"/>
          </ac:spMkLst>
        </pc:spChg>
        <pc:spChg chg="add del mod">
          <ac:chgData name="Nikita Tanya" userId="af3b0884ef3a76bb" providerId="LiveId" clId="{1A4EE3F6-2D26-4C62-802F-DCE86FCF08D3}" dt="2024-08-25T18:15:53.872" v="14068" actId="21"/>
          <ac:spMkLst>
            <pc:docMk/>
            <pc:sldMk cId="379849724" sldId="304"/>
            <ac:spMk id="16" creationId="{CF9A671B-EC81-269A-3C36-9A35CD655F80}"/>
          </ac:spMkLst>
        </pc:spChg>
        <pc:spChg chg="add mod">
          <ac:chgData name="Nikita Tanya" userId="af3b0884ef3a76bb" providerId="LiveId" clId="{1A4EE3F6-2D26-4C62-802F-DCE86FCF08D3}" dt="2024-08-25T19:54:02.844" v="14741" actId="1076"/>
          <ac:spMkLst>
            <pc:docMk/>
            <pc:sldMk cId="379849724" sldId="304"/>
            <ac:spMk id="17" creationId="{8818C696-EF20-6825-878A-2BFBF87C0BD4}"/>
          </ac:spMkLst>
        </pc:spChg>
        <pc:spChg chg="add mod">
          <ac:chgData name="Nikita Tanya" userId="af3b0884ef3a76bb" providerId="LiveId" clId="{1A4EE3F6-2D26-4C62-802F-DCE86FCF08D3}" dt="2024-08-25T19:54:02.844" v="14741" actId="1076"/>
          <ac:spMkLst>
            <pc:docMk/>
            <pc:sldMk cId="379849724" sldId="304"/>
            <ac:spMk id="18" creationId="{CBD5213D-F11A-79A9-E339-3DD61146F09C}"/>
          </ac:spMkLst>
        </pc:spChg>
        <pc:spChg chg="add mod">
          <ac:chgData name="Nikita Tanya" userId="af3b0884ef3a76bb" providerId="LiveId" clId="{1A4EE3F6-2D26-4C62-802F-DCE86FCF08D3}" dt="2024-08-25T19:54:02.844" v="14741" actId="1076"/>
          <ac:spMkLst>
            <pc:docMk/>
            <pc:sldMk cId="379849724" sldId="304"/>
            <ac:spMk id="19" creationId="{7A374F09-D3BD-DA53-3B3E-0B383D706B1B}"/>
          </ac:spMkLst>
        </pc:spChg>
        <pc:spChg chg="add mod">
          <ac:chgData name="Nikita Tanya" userId="af3b0884ef3a76bb" providerId="LiveId" clId="{1A4EE3F6-2D26-4C62-802F-DCE86FCF08D3}" dt="2024-08-25T19:54:02.844" v="14741" actId="1076"/>
          <ac:spMkLst>
            <pc:docMk/>
            <pc:sldMk cId="379849724" sldId="304"/>
            <ac:spMk id="20" creationId="{0CF4FAC4-6F9B-D940-7AED-7E5276B58CC2}"/>
          </ac:spMkLst>
        </pc:spChg>
        <pc:spChg chg="add mod ord">
          <ac:chgData name="Nikita Tanya" userId="af3b0884ef3a76bb" providerId="LiveId" clId="{1A4EE3F6-2D26-4C62-802F-DCE86FCF08D3}" dt="2024-08-25T19:54:10.652" v="14743" actId="14100"/>
          <ac:spMkLst>
            <pc:docMk/>
            <pc:sldMk cId="379849724" sldId="304"/>
            <ac:spMk id="21" creationId="{C458B2B4-A2AA-C5E0-E9C0-32CA7E172972}"/>
          </ac:spMkLst>
        </pc:spChg>
        <pc:spChg chg="add mod">
          <ac:chgData name="Nikita Tanya" userId="af3b0884ef3a76bb" providerId="LiveId" clId="{1A4EE3F6-2D26-4C62-802F-DCE86FCF08D3}" dt="2024-08-25T18:17:08.027" v="14078" actId="1076"/>
          <ac:spMkLst>
            <pc:docMk/>
            <pc:sldMk cId="379849724" sldId="304"/>
            <ac:spMk id="22" creationId="{5193DF34-4DD9-AA34-D418-28CEBF38063E}"/>
          </ac:spMkLst>
        </pc:spChg>
        <pc:spChg chg="mod">
          <ac:chgData name="Nikita Tanya" userId="af3b0884ef3a76bb" providerId="LiveId" clId="{1A4EE3F6-2D26-4C62-802F-DCE86FCF08D3}" dt="2024-08-25T19:54:02.844" v="14741" actId="1076"/>
          <ac:spMkLst>
            <pc:docMk/>
            <pc:sldMk cId="379849724" sldId="304"/>
            <ac:spMk id="24" creationId="{09731EA3-F22A-1C08-2974-8C42D24FE900}"/>
          </ac:spMkLst>
        </pc:spChg>
        <pc:spChg chg="mod">
          <ac:chgData name="Nikita Tanya" userId="af3b0884ef3a76bb" providerId="LiveId" clId="{1A4EE3F6-2D26-4C62-802F-DCE86FCF08D3}" dt="2024-08-25T22:06:34.626" v="16720" actId="208"/>
          <ac:spMkLst>
            <pc:docMk/>
            <pc:sldMk cId="379849724" sldId="304"/>
            <ac:spMk id="25" creationId="{59290D91-4FB5-567B-C05D-584095E4964B}"/>
          </ac:spMkLst>
        </pc:spChg>
        <pc:spChg chg="add mod">
          <ac:chgData name="Nikita Tanya" userId="af3b0884ef3a76bb" providerId="LiveId" clId="{1A4EE3F6-2D26-4C62-802F-DCE86FCF08D3}" dt="2024-08-25T19:54:02.844" v="14741" actId="1076"/>
          <ac:spMkLst>
            <pc:docMk/>
            <pc:sldMk cId="379849724" sldId="304"/>
            <ac:spMk id="26" creationId="{FD0601C6-FB35-0627-4728-60E7E64DC9E8}"/>
          </ac:spMkLst>
        </pc:spChg>
        <pc:spChg chg="add mod">
          <ac:chgData name="Nikita Tanya" userId="af3b0884ef3a76bb" providerId="LiveId" clId="{1A4EE3F6-2D26-4C62-802F-DCE86FCF08D3}" dt="2024-08-25T19:54:02.844" v="14741" actId="1076"/>
          <ac:spMkLst>
            <pc:docMk/>
            <pc:sldMk cId="379849724" sldId="304"/>
            <ac:spMk id="27" creationId="{DB69BF08-598F-8838-0BDB-88CD06D86F73}"/>
          </ac:spMkLst>
        </pc:spChg>
        <pc:spChg chg="add mod">
          <ac:chgData name="Nikita Tanya" userId="af3b0884ef3a76bb" providerId="LiveId" clId="{1A4EE3F6-2D26-4C62-802F-DCE86FCF08D3}" dt="2024-08-25T19:54:02.844" v="14741" actId="1076"/>
          <ac:spMkLst>
            <pc:docMk/>
            <pc:sldMk cId="379849724" sldId="304"/>
            <ac:spMk id="28" creationId="{1B7E7CFF-D5A7-B072-9352-2504565978F0}"/>
          </ac:spMkLst>
        </pc:spChg>
        <pc:spChg chg="add mod">
          <ac:chgData name="Nikita Tanya" userId="af3b0884ef3a76bb" providerId="LiveId" clId="{1A4EE3F6-2D26-4C62-802F-DCE86FCF08D3}" dt="2024-08-25T19:54:02.844" v="14741" actId="1076"/>
          <ac:spMkLst>
            <pc:docMk/>
            <pc:sldMk cId="379849724" sldId="304"/>
            <ac:spMk id="29" creationId="{4505C543-D80E-7A1E-7974-8B12ED6A0355}"/>
          </ac:spMkLst>
        </pc:spChg>
        <pc:spChg chg="add mod">
          <ac:chgData name="Nikita Tanya" userId="af3b0884ef3a76bb" providerId="LiveId" clId="{1A4EE3F6-2D26-4C62-802F-DCE86FCF08D3}" dt="2024-08-25T19:54:02.844" v="14741" actId="1076"/>
          <ac:spMkLst>
            <pc:docMk/>
            <pc:sldMk cId="379849724" sldId="304"/>
            <ac:spMk id="30" creationId="{876B31F1-1C46-1BC8-C7A2-21DA30791380}"/>
          </ac:spMkLst>
        </pc:spChg>
        <pc:spChg chg="add mod">
          <ac:chgData name="Nikita Tanya" userId="af3b0884ef3a76bb" providerId="LiveId" clId="{1A4EE3F6-2D26-4C62-802F-DCE86FCF08D3}" dt="2024-08-25T19:54:02.844" v="14741" actId="1076"/>
          <ac:spMkLst>
            <pc:docMk/>
            <pc:sldMk cId="379849724" sldId="304"/>
            <ac:spMk id="31" creationId="{CCA34BBC-A2BD-D644-6400-E4D0DC8344AA}"/>
          </ac:spMkLst>
        </pc:spChg>
        <pc:spChg chg="add del mod">
          <ac:chgData name="Nikita Tanya" userId="af3b0884ef3a76bb" providerId="LiveId" clId="{1A4EE3F6-2D26-4C62-802F-DCE86FCF08D3}" dt="2024-08-25T18:38:22.957" v="14265" actId="478"/>
          <ac:spMkLst>
            <pc:docMk/>
            <pc:sldMk cId="379849724" sldId="304"/>
            <ac:spMk id="32" creationId="{A9B447FE-8D3A-AB73-79BA-2F7AF276E19E}"/>
          </ac:spMkLst>
        </pc:spChg>
        <pc:spChg chg="add del mod">
          <ac:chgData name="Nikita Tanya" userId="af3b0884ef3a76bb" providerId="LiveId" clId="{1A4EE3F6-2D26-4C62-802F-DCE86FCF08D3}" dt="2024-08-25T18:38:26.557" v="14266" actId="478"/>
          <ac:spMkLst>
            <pc:docMk/>
            <pc:sldMk cId="379849724" sldId="304"/>
            <ac:spMk id="33" creationId="{477B188A-2209-CCE8-F217-82F5E009650E}"/>
          </ac:spMkLst>
        </pc:spChg>
        <pc:spChg chg="add mod">
          <ac:chgData name="Nikita Tanya" userId="af3b0884ef3a76bb" providerId="LiveId" clId="{1A4EE3F6-2D26-4C62-802F-DCE86FCF08D3}" dt="2024-08-25T19:54:02.844" v="14741" actId="1076"/>
          <ac:spMkLst>
            <pc:docMk/>
            <pc:sldMk cId="379849724" sldId="304"/>
            <ac:spMk id="34" creationId="{C76C3905-48B9-6DC8-C058-B66E135521AF}"/>
          </ac:spMkLst>
        </pc:spChg>
        <pc:spChg chg="add mod">
          <ac:chgData name="Nikita Tanya" userId="af3b0884ef3a76bb" providerId="LiveId" clId="{1A4EE3F6-2D26-4C62-802F-DCE86FCF08D3}" dt="2024-08-25T19:54:02.844" v="14741" actId="1076"/>
          <ac:spMkLst>
            <pc:docMk/>
            <pc:sldMk cId="379849724" sldId="304"/>
            <ac:spMk id="35" creationId="{72F868A4-FB93-3637-10CD-F247F250215F}"/>
          </ac:spMkLst>
        </pc:spChg>
        <pc:spChg chg="add mod">
          <ac:chgData name="Nikita Tanya" userId="af3b0884ef3a76bb" providerId="LiveId" clId="{1A4EE3F6-2D26-4C62-802F-DCE86FCF08D3}" dt="2024-08-25T19:54:02.844" v="14741" actId="1076"/>
          <ac:spMkLst>
            <pc:docMk/>
            <pc:sldMk cId="379849724" sldId="304"/>
            <ac:spMk id="38" creationId="{480A3BE5-291F-94C8-2B7D-6206A7BBFEBF}"/>
          </ac:spMkLst>
        </pc:spChg>
        <pc:spChg chg="add mod">
          <ac:chgData name="Nikita Tanya" userId="af3b0884ef3a76bb" providerId="LiveId" clId="{1A4EE3F6-2D26-4C62-802F-DCE86FCF08D3}" dt="2024-08-25T19:54:02.844" v="14741" actId="1076"/>
          <ac:spMkLst>
            <pc:docMk/>
            <pc:sldMk cId="379849724" sldId="304"/>
            <ac:spMk id="39" creationId="{1AEA387E-9773-A362-D849-1456D02BEFD5}"/>
          </ac:spMkLst>
        </pc:spChg>
        <pc:spChg chg="add mod">
          <ac:chgData name="Nikita Tanya" userId="af3b0884ef3a76bb" providerId="LiveId" clId="{1A4EE3F6-2D26-4C62-802F-DCE86FCF08D3}" dt="2024-08-25T19:54:02.844" v="14741" actId="1076"/>
          <ac:spMkLst>
            <pc:docMk/>
            <pc:sldMk cId="379849724" sldId="304"/>
            <ac:spMk id="40" creationId="{34E0B601-86AA-E5FA-1F87-479BBCAD4FAA}"/>
          </ac:spMkLst>
        </pc:spChg>
        <pc:spChg chg="add mod">
          <ac:chgData name="Nikita Tanya" userId="af3b0884ef3a76bb" providerId="LiveId" clId="{1A4EE3F6-2D26-4C62-802F-DCE86FCF08D3}" dt="2024-08-25T19:54:02.844" v="14741" actId="1076"/>
          <ac:spMkLst>
            <pc:docMk/>
            <pc:sldMk cId="379849724" sldId="304"/>
            <ac:spMk id="41" creationId="{A80783C8-5D1E-615E-3634-1D996985D35A}"/>
          </ac:spMkLst>
        </pc:spChg>
        <pc:spChg chg="add del mod">
          <ac:chgData name="Nikita Tanya" userId="af3b0884ef3a76bb" providerId="LiveId" clId="{1A4EE3F6-2D26-4C62-802F-DCE86FCF08D3}" dt="2024-08-25T18:15:53.872" v="14068" actId="21"/>
          <ac:spMkLst>
            <pc:docMk/>
            <pc:sldMk cId="379849724" sldId="304"/>
            <ac:spMk id="44" creationId="{4DFD7124-ADA9-4541-7BB0-E3E2F3BB7DE7}"/>
          </ac:spMkLst>
        </pc:spChg>
        <pc:spChg chg="add del mod">
          <ac:chgData name="Nikita Tanya" userId="af3b0884ef3a76bb" providerId="LiveId" clId="{1A4EE3F6-2D26-4C62-802F-DCE86FCF08D3}" dt="2024-08-25T18:15:53.872" v="14068" actId="21"/>
          <ac:spMkLst>
            <pc:docMk/>
            <pc:sldMk cId="379849724" sldId="304"/>
            <ac:spMk id="59" creationId="{572DDB4D-760F-53C4-E4EF-3114A326B71C}"/>
          </ac:spMkLst>
        </pc:spChg>
        <pc:spChg chg="add mod">
          <ac:chgData name="Nikita Tanya" userId="af3b0884ef3a76bb" providerId="LiveId" clId="{1A4EE3F6-2D26-4C62-802F-DCE86FCF08D3}" dt="2024-08-25T19:54:02.844" v="14741" actId="1076"/>
          <ac:spMkLst>
            <pc:docMk/>
            <pc:sldMk cId="379849724" sldId="304"/>
            <ac:spMk id="87" creationId="{BF061177-3A0B-4D94-95FF-46770B8B2E9B}"/>
          </ac:spMkLst>
        </pc:spChg>
        <pc:spChg chg="add mod">
          <ac:chgData name="Nikita Tanya" userId="af3b0884ef3a76bb" providerId="LiveId" clId="{1A4EE3F6-2D26-4C62-802F-DCE86FCF08D3}" dt="2024-08-25T19:54:02.844" v="14741" actId="1076"/>
          <ac:spMkLst>
            <pc:docMk/>
            <pc:sldMk cId="379849724" sldId="304"/>
            <ac:spMk id="88" creationId="{C441B089-8C78-493A-B640-E4942D9BE68E}"/>
          </ac:spMkLst>
        </pc:spChg>
        <pc:spChg chg="add mod">
          <ac:chgData name="Nikita Tanya" userId="af3b0884ef3a76bb" providerId="LiveId" clId="{1A4EE3F6-2D26-4C62-802F-DCE86FCF08D3}" dt="2024-08-25T19:54:02.844" v="14741" actId="1076"/>
          <ac:spMkLst>
            <pc:docMk/>
            <pc:sldMk cId="379849724" sldId="304"/>
            <ac:spMk id="89" creationId="{1710653A-F5C8-47DE-8D3E-A0B5438ED781}"/>
          </ac:spMkLst>
        </pc:spChg>
        <pc:spChg chg="add mod">
          <ac:chgData name="Nikita Tanya" userId="af3b0884ef3a76bb" providerId="LiveId" clId="{1A4EE3F6-2D26-4C62-802F-DCE86FCF08D3}" dt="2024-08-25T19:54:02.844" v="14741" actId="1076"/>
          <ac:spMkLst>
            <pc:docMk/>
            <pc:sldMk cId="379849724" sldId="304"/>
            <ac:spMk id="95" creationId="{8D0359B6-238F-4B5E-B1A4-229F370E96D7}"/>
          </ac:spMkLst>
        </pc:spChg>
        <pc:spChg chg="add mod">
          <ac:chgData name="Nikita Tanya" userId="af3b0884ef3a76bb" providerId="LiveId" clId="{1A4EE3F6-2D26-4C62-802F-DCE86FCF08D3}" dt="2024-08-25T19:54:02.844" v="14741" actId="1076"/>
          <ac:spMkLst>
            <pc:docMk/>
            <pc:sldMk cId="379849724" sldId="304"/>
            <ac:spMk id="96" creationId="{C14F284B-6377-4804-9C82-CA1083F54D5A}"/>
          </ac:spMkLst>
        </pc:spChg>
        <pc:spChg chg="add mod">
          <ac:chgData name="Nikita Tanya" userId="af3b0884ef3a76bb" providerId="LiveId" clId="{1A4EE3F6-2D26-4C62-802F-DCE86FCF08D3}" dt="2024-08-25T19:54:02.844" v="14741" actId="1076"/>
          <ac:spMkLst>
            <pc:docMk/>
            <pc:sldMk cId="379849724" sldId="304"/>
            <ac:spMk id="97" creationId="{64E23882-97E3-4B34-BBE0-6959274930AF}"/>
          </ac:spMkLst>
        </pc:spChg>
        <pc:spChg chg="add mod">
          <ac:chgData name="Nikita Tanya" userId="af3b0884ef3a76bb" providerId="LiveId" clId="{1A4EE3F6-2D26-4C62-802F-DCE86FCF08D3}" dt="2024-08-25T19:54:02.844" v="14741" actId="1076"/>
          <ac:spMkLst>
            <pc:docMk/>
            <pc:sldMk cId="379849724" sldId="304"/>
            <ac:spMk id="98" creationId="{576948FB-CC34-4B03-88DC-8401A5A57F4D}"/>
          </ac:spMkLst>
        </pc:spChg>
        <pc:spChg chg="add mod">
          <ac:chgData name="Nikita Tanya" userId="af3b0884ef3a76bb" providerId="LiveId" clId="{1A4EE3F6-2D26-4C62-802F-DCE86FCF08D3}" dt="2024-08-25T19:54:02.844" v="14741" actId="1076"/>
          <ac:spMkLst>
            <pc:docMk/>
            <pc:sldMk cId="379849724" sldId="304"/>
            <ac:spMk id="99" creationId="{7A6E0B43-CBC1-4B75-A350-E61BB761761E}"/>
          </ac:spMkLst>
        </pc:spChg>
        <pc:spChg chg="add mod">
          <ac:chgData name="Nikita Tanya" userId="af3b0884ef3a76bb" providerId="LiveId" clId="{1A4EE3F6-2D26-4C62-802F-DCE86FCF08D3}" dt="2024-08-25T19:54:02.844" v="14741" actId="1076"/>
          <ac:spMkLst>
            <pc:docMk/>
            <pc:sldMk cId="379849724" sldId="304"/>
            <ac:spMk id="100" creationId="{C4B4557E-2EE3-41E0-8A59-E60F50BDB6EC}"/>
          </ac:spMkLst>
        </pc:spChg>
        <pc:spChg chg="mod">
          <ac:chgData name="Nikita Tanya" userId="af3b0884ef3a76bb" providerId="LiveId" clId="{1A4EE3F6-2D26-4C62-802F-DCE86FCF08D3}" dt="2024-08-25T19:54:02.844" v="14741" actId="1076"/>
          <ac:spMkLst>
            <pc:docMk/>
            <pc:sldMk cId="379849724" sldId="304"/>
            <ac:spMk id="102" creationId="{D0CE91C6-2C66-47F1-A984-605FA356B2E9}"/>
          </ac:spMkLst>
        </pc:spChg>
        <pc:spChg chg="mod">
          <ac:chgData name="Nikita Tanya" userId="af3b0884ef3a76bb" providerId="LiveId" clId="{1A4EE3F6-2D26-4C62-802F-DCE86FCF08D3}" dt="2024-08-25T19:54:02.844" v="14741" actId="1076"/>
          <ac:spMkLst>
            <pc:docMk/>
            <pc:sldMk cId="379849724" sldId="304"/>
            <ac:spMk id="103" creationId="{30899386-DA20-45F7-9F80-B28EF46BC13F}"/>
          </ac:spMkLst>
        </pc:spChg>
        <pc:spChg chg="mod">
          <ac:chgData name="Nikita Tanya" userId="af3b0884ef3a76bb" providerId="LiveId" clId="{1A4EE3F6-2D26-4C62-802F-DCE86FCF08D3}" dt="2024-08-25T19:54:02.844" v="14741" actId="1076"/>
          <ac:spMkLst>
            <pc:docMk/>
            <pc:sldMk cId="379849724" sldId="304"/>
            <ac:spMk id="104" creationId="{834CEF6D-25BC-4467-90F0-FCB8E616CC0C}"/>
          </ac:spMkLst>
        </pc:spChg>
        <pc:spChg chg="mod">
          <ac:chgData name="Nikita Tanya" userId="af3b0884ef3a76bb" providerId="LiveId" clId="{1A4EE3F6-2D26-4C62-802F-DCE86FCF08D3}" dt="2024-08-25T19:54:02.844" v="14741" actId="1076"/>
          <ac:spMkLst>
            <pc:docMk/>
            <pc:sldMk cId="379849724" sldId="304"/>
            <ac:spMk id="105" creationId="{5A07BE7D-17A5-48AF-BBAE-2F8EDCE81936}"/>
          </ac:spMkLst>
        </pc:spChg>
        <pc:spChg chg="mod">
          <ac:chgData name="Nikita Tanya" userId="af3b0884ef3a76bb" providerId="LiveId" clId="{1A4EE3F6-2D26-4C62-802F-DCE86FCF08D3}" dt="2024-08-25T19:54:02.844" v="14741" actId="1076"/>
          <ac:spMkLst>
            <pc:docMk/>
            <pc:sldMk cId="379849724" sldId="304"/>
            <ac:spMk id="106" creationId="{ABCE1F96-72C3-41F5-9324-133CEA8B5287}"/>
          </ac:spMkLst>
        </pc:spChg>
        <pc:spChg chg="mod">
          <ac:chgData name="Nikita Tanya" userId="af3b0884ef3a76bb" providerId="LiveId" clId="{1A4EE3F6-2D26-4C62-802F-DCE86FCF08D3}" dt="2024-08-25T19:54:02.844" v="14741" actId="1076"/>
          <ac:spMkLst>
            <pc:docMk/>
            <pc:sldMk cId="379849724" sldId="304"/>
            <ac:spMk id="107" creationId="{F30470D5-34E0-4759-9B13-ECD38D2073EB}"/>
          </ac:spMkLst>
        </pc:spChg>
        <pc:spChg chg="mod">
          <ac:chgData name="Nikita Tanya" userId="af3b0884ef3a76bb" providerId="LiveId" clId="{1A4EE3F6-2D26-4C62-802F-DCE86FCF08D3}" dt="2024-08-25T19:54:02.844" v="14741" actId="1076"/>
          <ac:spMkLst>
            <pc:docMk/>
            <pc:sldMk cId="379849724" sldId="304"/>
            <ac:spMk id="108" creationId="{25219C16-596F-4188-8E6E-1C56615455E7}"/>
          </ac:spMkLst>
        </pc:spChg>
        <pc:spChg chg="mod">
          <ac:chgData name="Nikita Tanya" userId="af3b0884ef3a76bb" providerId="LiveId" clId="{1A4EE3F6-2D26-4C62-802F-DCE86FCF08D3}" dt="2024-08-25T19:54:02.844" v="14741" actId="1076"/>
          <ac:spMkLst>
            <pc:docMk/>
            <pc:sldMk cId="379849724" sldId="304"/>
            <ac:spMk id="109" creationId="{DC624ED0-73A8-494E-A006-0DBAE587923F}"/>
          </ac:spMkLst>
        </pc:spChg>
        <pc:spChg chg="mod">
          <ac:chgData name="Nikita Tanya" userId="af3b0884ef3a76bb" providerId="LiveId" clId="{1A4EE3F6-2D26-4C62-802F-DCE86FCF08D3}" dt="2024-08-25T19:54:02.844" v="14741" actId="1076"/>
          <ac:spMkLst>
            <pc:docMk/>
            <pc:sldMk cId="379849724" sldId="304"/>
            <ac:spMk id="110" creationId="{669F6E53-A695-4E1F-AB85-A34FE43DBF03}"/>
          </ac:spMkLst>
        </pc:spChg>
        <pc:spChg chg="mod">
          <ac:chgData name="Nikita Tanya" userId="af3b0884ef3a76bb" providerId="LiveId" clId="{1A4EE3F6-2D26-4C62-802F-DCE86FCF08D3}" dt="2024-08-25T19:54:02.844" v="14741" actId="1076"/>
          <ac:spMkLst>
            <pc:docMk/>
            <pc:sldMk cId="379849724" sldId="304"/>
            <ac:spMk id="111" creationId="{C17D0782-16A5-4FE1-8F4B-BD0C1111CCA4}"/>
          </ac:spMkLst>
        </pc:spChg>
        <pc:spChg chg="mod">
          <ac:chgData name="Nikita Tanya" userId="af3b0884ef3a76bb" providerId="LiveId" clId="{1A4EE3F6-2D26-4C62-802F-DCE86FCF08D3}" dt="2024-08-25T19:54:02.844" v="14741" actId="1076"/>
          <ac:spMkLst>
            <pc:docMk/>
            <pc:sldMk cId="379849724" sldId="304"/>
            <ac:spMk id="112" creationId="{272E8601-9310-490D-94F6-63CEEB8F7A15}"/>
          </ac:spMkLst>
        </pc:spChg>
        <pc:spChg chg="mod">
          <ac:chgData name="Nikita Tanya" userId="af3b0884ef3a76bb" providerId="LiveId" clId="{1A4EE3F6-2D26-4C62-802F-DCE86FCF08D3}" dt="2024-08-25T19:54:02.844" v="14741" actId="1076"/>
          <ac:spMkLst>
            <pc:docMk/>
            <pc:sldMk cId="379849724" sldId="304"/>
            <ac:spMk id="113" creationId="{FE61DE21-6C27-46D8-842D-BDD3C8EF711D}"/>
          </ac:spMkLst>
        </pc:spChg>
        <pc:spChg chg="mod">
          <ac:chgData name="Nikita Tanya" userId="af3b0884ef3a76bb" providerId="LiveId" clId="{1A4EE3F6-2D26-4C62-802F-DCE86FCF08D3}" dt="2024-08-25T19:54:02.844" v="14741" actId="1076"/>
          <ac:spMkLst>
            <pc:docMk/>
            <pc:sldMk cId="379849724" sldId="304"/>
            <ac:spMk id="114" creationId="{6CCE631C-12A5-4752-8E65-BA8787F570F8}"/>
          </ac:spMkLst>
        </pc:spChg>
        <pc:spChg chg="mod">
          <ac:chgData name="Nikita Tanya" userId="af3b0884ef3a76bb" providerId="LiveId" clId="{1A4EE3F6-2D26-4C62-802F-DCE86FCF08D3}" dt="2024-08-25T19:54:02.844" v="14741" actId="1076"/>
          <ac:spMkLst>
            <pc:docMk/>
            <pc:sldMk cId="379849724" sldId="304"/>
            <ac:spMk id="115" creationId="{3CB2E858-A7D8-4E87-AE5E-5399DC5D8B7A}"/>
          </ac:spMkLst>
        </pc:spChg>
        <pc:spChg chg="mod">
          <ac:chgData name="Nikita Tanya" userId="af3b0884ef3a76bb" providerId="LiveId" clId="{1A4EE3F6-2D26-4C62-802F-DCE86FCF08D3}" dt="2024-08-25T19:54:02.844" v="14741" actId="1076"/>
          <ac:spMkLst>
            <pc:docMk/>
            <pc:sldMk cId="379849724" sldId="304"/>
            <ac:spMk id="116" creationId="{B78B1C91-9EA0-420D-AB04-82322F7DF815}"/>
          </ac:spMkLst>
        </pc:spChg>
        <pc:spChg chg="mod">
          <ac:chgData name="Nikita Tanya" userId="af3b0884ef3a76bb" providerId="LiveId" clId="{1A4EE3F6-2D26-4C62-802F-DCE86FCF08D3}" dt="2024-08-25T19:54:02.844" v="14741" actId="1076"/>
          <ac:spMkLst>
            <pc:docMk/>
            <pc:sldMk cId="379849724" sldId="304"/>
            <ac:spMk id="117" creationId="{9BBF9638-FA96-4436-AE58-8EBA61CBA46E}"/>
          </ac:spMkLst>
        </pc:spChg>
        <pc:spChg chg="mod">
          <ac:chgData name="Nikita Tanya" userId="af3b0884ef3a76bb" providerId="LiveId" clId="{1A4EE3F6-2D26-4C62-802F-DCE86FCF08D3}" dt="2024-08-25T19:54:02.844" v="14741" actId="1076"/>
          <ac:spMkLst>
            <pc:docMk/>
            <pc:sldMk cId="379849724" sldId="304"/>
            <ac:spMk id="118" creationId="{919C5518-E69B-42C0-AFDE-170FE83E28DB}"/>
          </ac:spMkLst>
        </pc:spChg>
        <pc:spChg chg="add del mod">
          <ac:chgData name="Nikita Tanya" userId="af3b0884ef3a76bb" providerId="LiveId" clId="{1A4EE3F6-2D26-4C62-802F-DCE86FCF08D3}" dt="2024-08-25T18:15:53.872" v="14068" actId="21"/>
          <ac:spMkLst>
            <pc:docMk/>
            <pc:sldMk cId="379849724" sldId="304"/>
            <ac:spMk id="192" creationId="{7917D667-8C6B-4BE2-89A8-EE34784ECF48}"/>
          </ac:spMkLst>
        </pc:spChg>
        <pc:spChg chg="add del mod">
          <ac:chgData name="Nikita Tanya" userId="af3b0884ef3a76bb" providerId="LiveId" clId="{1A4EE3F6-2D26-4C62-802F-DCE86FCF08D3}" dt="2024-08-25T18:15:53.872" v="14068" actId="21"/>
          <ac:spMkLst>
            <pc:docMk/>
            <pc:sldMk cId="379849724" sldId="304"/>
            <ac:spMk id="202" creationId="{70D38E9A-94A7-447A-89C1-EB62E888BD09}"/>
          </ac:spMkLst>
        </pc:spChg>
        <pc:spChg chg="add del mod">
          <ac:chgData name="Nikita Tanya" userId="af3b0884ef3a76bb" providerId="LiveId" clId="{1A4EE3F6-2D26-4C62-802F-DCE86FCF08D3}" dt="2024-08-25T18:15:53.872" v="14068" actId="21"/>
          <ac:spMkLst>
            <pc:docMk/>
            <pc:sldMk cId="379849724" sldId="304"/>
            <ac:spMk id="1028" creationId="{C98C02B3-B192-4C19-95D4-A5FA419DA95D}"/>
          </ac:spMkLst>
        </pc:spChg>
        <pc:grpChg chg="add mod">
          <ac:chgData name="Nikita Tanya" userId="af3b0884ef3a76bb" providerId="LiveId" clId="{1A4EE3F6-2D26-4C62-802F-DCE86FCF08D3}" dt="2024-08-25T22:06:29.508" v="16718" actId="1076"/>
          <ac:grpSpMkLst>
            <pc:docMk/>
            <pc:sldMk cId="379849724" sldId="304"/>
            <ac:grpSpMk id="5" creationId="{EE90CC73-5EC3-7429-5E56-ED7AD0015640}"/>
          </ac:grpSpMkLst>
        </pc:grpChg>
        <pc:grpChg chg="add mod">
          <ac:chgData name="Nikita Tanya" userId="af3b0884ef3a76bb" providerId="LiveId" clId="{1A4EE3F6-2D26-4C62-802F-DCE86FCF08D3}" dt="2024-08-25T19:54:02.844" v="14741" actId="1076"/>
          <ac:grpSpMkLst>
            <pc:docMk/>
            <pc:sldMk cId="379849724" sldId="304"/>
            <ac:grpSpMk id="23" creationId="{35905343-D876-2E9C-CE1F-1857E0920E0B}"/>
          </ac:grpSpMkLst>
        </pc:grpChg>
        <pc:grpChg chg="add mod">
          <ac:chgData name="Nikita Tanya" userId="af3b0884ef3a76bb" providerId="LiveId" clId="{1A4EE3F6-2D26-4C62-802F-DCE86FCF08D3}" dt="2024-08-25T19:54:02.844" v="14741" actId="1076"/>
          <ac:grpSpMkLst>
            <pc:docMk/>
            <pc:sldMk cId="379849724" sldId="304"/>
            <ac:grpSpMk id="101" creationId="{3F8007BE-3B68-4A53-AEE4-024A0881F8D7}"/>
          </ac:grpSpMkLst>
        </pc:grpChg>
        <pc:graphicFrameChg chg="add mod">
          <ac:chgData name="Nikita Tanya" userId="af3b0884ef3a76bb" providerId="LiveId" clId="{1A4EE3F6-2D26-4C62-802F-DCE86FCF08D3}" dt="2024-08-25T19:34:48.293" v="14459"/>
          <ac:graphicFrameMkLst>
            <pc:docMk/>
            <pc:sldMk cId="379849724" sldId="304"/>
            <ac:graphicFrameMk id="36" creationId="{FE5F8C96-7556-C9C0-ABC3-92D77B374623}"/>
          </ac:graphicFrameMkLst>
        </pc:graphicFrameChg>
        <pc:graphicFrameChg chg="add del mod">
          <ac:chgData name="Nikita Tanya" userId="af3b0884ef3a76bb" providerId="LiveId" clId="{1A4EE3F6-2D26-4C62-802F-DCE86FCF08D3}" dt="2024-08-25T19:39:29.521" v="14486" actId="478"/>
          <ac:graphicFrameMkLst>
            <pc:docMk/>
            <pc:sldMk cId="379849724" sldId="304"/>
            <ac:graphicFrameMk id="37" creationId="{FE5F8C96-7556-C9C0-ABC3-92D77B374623}"/>
          </ac:graphicFrameMkLst>
        </pc:graphicFrameChg>
        <pc:graphicFrameChg chg="add mod modGraphic">
          <ac:chgData name="Nikita Tanya" userId="af3b0884ef3a76bb" providerId="LiveId" clId="{1A4EE3F6-2D26-4C62-802F-DCE86FCF08D3}" dt="2024-08-25T19:54:02.844" v="14741" actId="1076"/>
          <ac:graphicFrameMkLst>
            <pc:docMk/>
            <pc:sldMk cId="379849724" sldId="304"/>
            <ac:graphicFrameMk id="42" creationId="{32ACA91A-63B2-60E1-EB6D-139DD5B2BF99}"/>
          </ac:graphicFrameMkLst>
        </pc:graphicFrameChg>
        <pc:graphicFrameChg chg="add mod modGraphic">
          <ac:chgData name="Nikita Tanya" userId="af3b0884ef3a76bb" providerId="LiveId" clId="{1A4EE3F6-2D26-4C62-802F-DCE86FCF08D3}" dt="2024-08-25T19:55:13.855" v="14761" actId="14100"/>
          <ac:graphicFrameMkLst>
            <pc:docMk/>
            <pc:sldMk cId="379849724" sldId="304"/>
            <ac:graphicFrameMk id="43" creationId="{8BA4BC26-B9F7-D2AF-2E23-36A2A8D3AD0A}"/>
          </ac:graphicFrameMkLst>
        </pc:graphicFrameChg>
        <pc:picChg chg="add del mod">
          <ac:chgData name="Nikita Tanya" userId="af3b0884ef3a76bb" providerId="LiveId" clId="{1A4EE3F6-2D26-4C62-802F-DCE86FCF08D3}" dt="2024-08-25T18:15:53.872" v="14068" actId="21"/>
          <ac:picMkLst>
            <pc:docMk/>
            <pc:sldMk cId="379849724" sldId="304"/>
            <ac:picMk id="55" creationId="{815E683C-E4B2-BE0F-F141-444EC890C00A}"/>
          </ac:picMkLst>
        </pc:picChg>
        <pc:picChg chg="add del mod">
          <ac:chgData name="Nikita Tanya" userId="af3b0884ef3a76bb" providerId="LiveId" clId="{1A4EE3F6-2D26-4C62-802F-DCE86FCF08D3}" dt="2024-08-25T18:15:53.872" v="14068" actId="21"/>
          <ac:picMkLst>
            <pc:docMk/>
            <pc:sldMk cId="379849724" sldId="304"/>
            <ac:picMk id="57" creationId="{8C5A867D-9F30-E33E-109C-28AED752C90B}"/>
          </ac:picMkLst>
        </pc:picChg>
        <pc:picChg chg="add del mod">
          <ac:chgData name="Nikita Tanya" userId="af3b0884ef3a76bb" providerId="LiveId" clId="{1A4EE3F6-2D26-4C62-802F-DCE86FCF08D3}" dt="2024-08-25T18:15:53.872" v="14068" actId="21"/>
          <ac:picMkLst>
            <pc:docMk/>
            <pc:sldMk cId="379849724" sldId="304"/>
            <ac:picMk id="58" creationId="{8103C3B8-E706-1EDB-B711-3A75978161DD}"/>
          </ac:picMkLst>
        </pc:picChg>
      </pc:sldChg>
      <pc:sldChg chg="addSp delSp modSp new del mod">
        <pc:chgData name="Nikita Tanya" userId="af3b0884ef3a76bb" providerId="LiveId" clId="{1A4EE3F6-2D26-4C62-802F-DCE86FCF08D3}" dt="2024-08-25T19:58:08.311" v="14788" actId="47"/>
        <pc:sldMkLst>
          <pc:docMk/>
          <pc:sldMk cId="627353858" sldId="305"/>
        </pc:sldMkLst>
        <pc:spChg chg="del">
          <ac:chgData name="Nikita Tanya" userId="af3b0884ef3a76bb" providerId="LiveId" clId="{1A4EE3F6-2D26-4C62-802F-DCE86FCF08D3}" dt="2024-08-25T19:57:35.622" v="14765"/>
          <ac:spMkLst>
            <pc:docMk/>
            <pc:sldMk cId="627353858" sldId="305"/>
            <ac:spMk id="2" creationId="{301AC7F0-1D0A-0549-A04A-8B9AC168F850}"/>
          </ac:spMkLst>
        </pc:spChg>
        <pc:spChg chg="add del mod">
          <ac:chgData name="Nikita Tanya" userId="af3b0884ef3a76bb" providerId="LiveId" clId="{1A4EE3F6-2D26-4C62-802F-DCE86FCF08D3}" dt="2024-08-25T19:58:05.923" v="14787" actId="21"/>
          <ac:spMkLst>
            <pc:docMk/>
            <pc:sldMk cId="627353858" sldId="305"/>
            <ac:spMk id="5" creationId="{645E5A27-AB9B-3BD4-577E-DAC9400D07FD}"/>
          </ac:spMkLst>
        </pc:spChg>
        <pc:spChg chg="add mod">
          <ac:chgData name="Nikita Tanya" userId="af3b0884ef3a76bb" providerId="LiveId" clId="{1A4EE3F6-2D26-4C62-802F-DCE86FCF08D3}" dt="2024-08-25T19:58:05.923" v="14787" actId="21"/>
          <ac:spMkLst>
            <pc:docMk/>
            <pc:sldMk cId="627353858" sldId="305"/>
            <ac:spMk id="7" creationId="{D1A121E7-7A71-FC13-7948-3536C3CB1B76}"/>
          </ac:spMkLst>
        </pc:spChg>
      </pc:sldChg>
      <pc:sldChg chg="add del">
        <pc:chgData name="Nikita Tanya" userId="af3b0884ef3a76bb" providerId="LiveId" clId="{1A4EE3F6-2D26-4C62-802F-DCE86FCF08D3}" dt="2024-08-25T15:05:10.907" v="13473" actId="47"/>
        <pc:sldMkLst>
          <pc:docMk/>
          <pc:sldMk cId="1544702176" sldId="305"/>
        </pc:sldMkLst>
      </pc:sldChg>
      <pc:sldChg chg="addSp delSp modSp del mod">
        <pc:chgData name="Nikita Tanya" userId="af3b0884ef3a76bb" providerId="LiveId" clId="{1A4EE3F6-2D26-4C62-802F-DCE86FCF08D3}" dt="2024-08-26T04:00:04.199" v="17936" actId="47"/>
        <pc:sldMkLst>
          <pc:docMk/>
          <pc:sldMk cId="2625297165" sldId="305"/>
        </pc:sldMkLst>
        <pc:spChg chg="add mod ord">
          <ac:chgData name="Nikita Tanya" userId="af3b0884ef3a76bb" providerId="LiveId" clId="{1A4EE3F6-2D26-4C62-802F-DCE86FCF08D3}" dt="2024-08-26T03:57:22.420" v="17885" actId="167"/>
          <ac:spMkLst>
            <pc:docMk/>
            <pc:sldMk cId="2625297165" sldId="305"/>
            <ac:spMk id="2" creationId="{2BBF7AB3-D4AD-35DB-233F-F030A5C32DDA}"/>
          </ac:spMkLst>
        </pc:spChg>
        <pc:grpChg chg="del">
          <ac:chgData name="Nikita Tanya" userId="af3b0884ef3a76bb" providerId="LiveId" clId="{1A4EE3F6-2D26-4C62-802F-DCE86FCF08D3}" dt="2024-08-26T03:58:22.555" v="17891" actId="21"/>
          <ac:grpSpMkLst>
            <pc:docMk/>
            <pc:sldMk cId="2625297165" sldId="305"/>
            <ac:grpSpMk id="16" creationId="{E5AFAAC4-3EE1-92FD-94FC-F4E349098284}"/>
          </ac:grpSpMkLst>
        </pc:grpChg>
        <pc:grpChg chg="del">
          <ac:chgData name="Nikita Tanya" userId="af3b0884ef3a76bb" providerId="LiveId" clId="{1A4EE3F6-2D26-4C62-802F-DCE86FCF08D3}" dt="2024-08-26T03:58:22.555" v="17891" actId="21"/>
          <ac:grpSpMkLst>
            <pc:docMk/>
            <pc:sldMk cId="2625297165" sldId="305"/>
            <ac:grpSpMk id="17" creationId="{62EA0F38-2AB7-DA22-28C5-24A4002661C0}"/>
          </ac:grpSpMkLst>
        </pc:grpChg>
        <pc:grpChg chg="del">
          <ac:chgData name="Nikita Tanya" userId="af3b0884ef3a76bb" providerId="LiveId" clId="{1A4EE3F6-2D26-4C62-802F-DCE86FCF08D3}" dt="2024-08-26T03:58:22.555" v="17891" actId="21"/>
          <ac:grpSpMkLst>
            <pc:docMk/>
            <pc:sldMk cId="2625297165" sldId="305"/>
            <ac:grpSpMk id="20" creationId="{7C610E1E-CDEE-2D95-DAB1-03D92C464F5A}"/>
          </ac:grpSpMkLst>
        </pc:grpChg>
      </pc:sldChg>
      <pc:sldChg chg="addSp delSp modSp mod">
        <pc:chgData name="Nikita Tanya" userId="af3b0884ef3a76bb" providerId="LiveId" clId="{1A4EE3F6-2D26-4C62-802F-DCE86FCF08D3}" dt="2024-08-29T21:07:09.602" v="20136" actId="20577"/>
        <pc:sldMkLst>
          <pc:docMk/>
          <pc:sldMk cId="2753392952" sldId="306"/>
        </pc:sldMkLst>
        <pc:spChg chg="del">
          <ac:chgData name="Nikita Tanya" userId="af3b0884ef3a76bb" providerId="LiveId" clId="{1A4EE3F6-2D26-4C62-802F-DCE86FCF08D3}" dt="2024-08-25T19:58:14.720" v="14789" actId="478"/>
          <ac:spMkLst>
            <pc:docMk/>
            <pc:sldMk cId="2753392952" sldId="306"/>
            <ac:spMk id="2" creationId="{24F19464-7408-4CB8-9C8D-6CAE84CA4FAD}"/>
          </ac:spMkLst>
        </pc:spChg>
        <pc:spChg chg="del">
          <ac:chgData name="Nikita Tanya" userId="af3b0884ef3a76bb" providerId="LiveId" clId="{1A4EE3F6-2D26-4C62-802F-DCE86FCF08D3}" dt="2024-08-25T20:00:30.140" v="14849" actId="478"/>
          <ac:spMkLst>
            <pc:docMk/>
            <pc:sldMk cId="2753392952" sldId="306"/>
            <ac:spMk id="8" creationId="{39961F14-10EA-6487-70AC-4CFD9DE71852}"/>
          </ac:spMkLst>
        </pc:spChg>
        <pc:spChg chg="add del mod">
          <ac:chgData name="Nikita Tanya" userId="af3b0884ef3a76bb" providerId="LiveId" clId="{1A4EE3F6-2D26-4C62-802F-DCE86FCF08D3}" dt="2024-08-25T19:58:20.303" v="14792" actId="478"/>
          <ac:spMkLst>
            <pc:docMk/>
            <pc:sldMk cId="2753392952" sldId="306"/>
            <ac:spMk id="10" creationId="{14871B45-C03D-A8D8-3129-A6166617A3D2}"/>
          </ac:spMkLst>
        </pc:spChg>
        <pc:spChg chg="add mod">
          <ac:chgData name="Nikita Tanya" userId="af3b0884ef3a76bb" providerId="LiveId" clId="{1A4EE3F6-2D26-4C62-802F-DCE86FCF08D3}" dt="2024-08-25T20:00:16.190" v="14846" actId="1076"/>
          <ac:spMkLst>
            <pc:docMk/>
            <pc:sldMk cId="2753392952" sldId="306"/>
            <ac:spMk id="11" creationId="{645E5A27-AB9B-3BD4-577E-DAC9400D07FD}"/>
          </ac:spMkLst>
        </pc:spChg>
        <pc:spChg chg="add mod">
          <ac:chgData name="Nikita Tanya" userId="af3b0884ef3a76bb" providerId="LiveId" clId="{1A4EE3F6-2D26-4C62-802F-DCE86FCF08D3}" dt="2024-08-29T21:06:41.836" v="20127" actId="6549"/>
          <ac:spMkLst>
            <pc:docMk/>
            <pc:sldMk cId="2753392952" sldId="306"/>
            <ac:spMk id="13" creationId="{93D699DF-7E22-52A4-EA87-240621A8B231}"/>
          </ac:spMkLst>
        </pc:spChg>
        <pc:spChg chg="mod">
          <ac:chgData name="Nikita Tanya" userId="af3b0884ef3a76bb" providerId="LiveId" clId="{1A4EE3F6-2D26-4C62-802F-DCE86FCF08D3}" dt="2024-08-25T20:00:47.679" v="14851" actId="1076"/>
          <ac:spMkLst>
            <pc:docMk/>
            <pc:sldMk cId="2753392952" sldId="306"/>
            <ac:spMk id="15" creationId="{2F262482-E3E6-4492-8A0F-4EB079969074}"/>
          </ac:spMkLst>
        </pc:spChg>
        <pc:spChg chg="add mod">
          <ac:chgData name="Nikita Tanya" userId="af3b0884ef3a76bb" providerId="LiveId" clId="{1A4EE3F6-2D26-4C62-802F-DCE86FCF08D3}" dt="2024-08-29T21:07:09.602" v="20136" actId="20577"/>
          <ac:spMkLst>
            <pc:docMk/>
            <pc:sldMk cId="2753392952" sldId="306"/>
            <ac:spMk id="17" creationId="{3D13B00E-19D0-9481-D341-041FB70EA8BD}"/>
          </ac:spMkLst>
        </pc:spChg>
        <pc:spChg chg="del mod">
          <ac:chgData name="Nikita Tanya" userId="af3b0884ef3a76bb" providerId="LiveId" clId="{1A4EE3F6-2D26-4C62-802F-DCE86FCF08D3}" dt="2024-08-25T20:01:15.377" v="14859" actId="478"/>
          <ac:spMkLst>
            <pc:docMk/>
            <pc:sldMk cId="2753392952" sldId="306"/>
            <ac:spMk id="45" creationId="{809FA2F3-8F76-4848-B55D-FA6947FE773C}"/>
          </ac:spMkLst>
        </pc:spChg>
        <pc:spChg chg="del">
          <ac:chgData name="Nikita Tanya" userId="af3b0884ef3a76bb" providerId="LiveId" clId="{1A4EE3F6-2D26-4C62-802F-DCE86FCF08D3}" dt="2024-08-25T19:58:37.412" v="14796" actId="478"/>
          <ac:spMkLst>
            <pc:docMk/>
            <pc:sldMk cId="2753392952" sldId="306"/>
            <ac:spMk id="138" creationId="{012B5CF6-F3B0-4A9A-AB3D-0DCFDC2E8277}"/>
          </ac:spMkLst>
        </pc:spChg>
        <pc:graphicFrameChg chg="del">
          <ac:chgData name="Nikita Tanya" userId="af3b0884ef3a76bb" providerId="LiveId" clId="{1A4EE3F6-2D26-4C62-802F-DCE86FCF08D3}" dt="2024-08-25T19:58:33.072" v="14795" actId="478"/>
          <ac:graphicFrameMkLst>
            <pc:docMk/>
            <pc:sldMk cId="2753392952" sldId="306"/>
            <ac:graphicFrameMk id="5" creationId="{2B197253-5ED1-487B-A998-B4AD2B649549}"/>
          </ac:graphicFrameMkLst>
        </pc:graphicFrameChg>
        <pc:graphicFrameChg chg="del">
          <ac:chgData name="Nikita Tanya" userId="af3b0884ef3a76bb" providerId="LiveId" clId="{1A4EE3F6-2D26-4C62-802F-DCE86FCF08D3}" dt="2024-08-25T19:58:31.094" v="14794" actId="478"/>
          <ac:graphicFrameMkLst>
            <pc:docMk/>
            <pc:sldMk cId="2753392952" sldId="306"/>
            <ac:graphicFrameMk id="6" creationId="{48258636-09F1-EDA9-1BF9-431DA20A80F4}"/>
          </ac:graphicFrameMkLst>
        </pc:graphicFrameChg>
        <pc:graphicFrameChg chg="del">
          <ac:chgData name="Nikita Tanya" userId="af3b0884ef3a76bb" providerId="LiveId" clId="{1A4EE3F6-2D26-4C62-802F-DCE86FCF08D3}" dt="2024-08-25T20:00:27.951" v="14848" actId="478"/>
          <ac:graphicFrameMkLst>
            <pc:docMk/>
            <pc:sldMk cId="2753392952" sldId="306"/>
            <ac:graphicFrameMk id="7" creationId="{82B09D52-7505-2557-84A7-C97147F0080E}"/>
          </ac:graphicFrameMkLst>
        </pc:graphicFrameChg>
        <pc:graphicFrameChg chg="del">
          <ac:chgData name="Nikita Tanya" userId="af3b0884ef3a76bb" providerId="LiveId" clId="{1A4EE3F6-2D26-4C62-802F-DCE86FCF08D3}" dt="2024-08-25T20:00:25.159" v="14847" actId="478"/>
          <ac:graphicFrameMkLst>
            <pc:docMk/>
            <pc:sldMk cId="2753392952" sldId="306"/>
            <ac:graphicFrameMk id="12" creationId="{409F77BB-6B55-AB3D-CE5D-B393AF52B104}"/>
          </ac:graphicFrameMkLst>
        </pc:graphicFrameChg>
        <pc:graphicFrameChg chg="add mod">
          <ac:chgData name="Nikita Tanya" userId="af3b0884ef3a76bb" providerId="LiveId" clId="{1A4EE3F6-2D26-4C62-802F-DCE86FCF08D3}" dt="2024-08-25T20:00:01.002" v="14840"/>
          <ac:graphicFrameMkLst>
            <pc:docMk/>
            <pc:sldMk cId="2753392952" sldId="306"/>
            <ac:graphicFrameMk id="14" creationId="{5C443B3E-F4E0-327F-D5B5-34CC12A535C5}"/>
          </ac:graphicFrameMkLst>
        </pc:graphicFrameChg>
        <pc:graphicFrameChg chg="add del mod">
          <ac:chgData name="Nikita Tanya" userId="af3b0884ef3a76bb" providerId="LiveId" clId="{1A4EE3F6-2D26-4C62-802F-DCE86FCF08D3}" dt="2024-08-25T20:04:44.917" v="14970" actId="478"/>
          <ac:graphicFrameMkLst>
            <pc:docMk/>
            <pc:sldMk cId="2753392952" sldId="306"/>
            <ac:graphicFrameMk id="16" creationId="{5C443B3E-F4E0-327F-D5B5-34CC12A535C5}"/>
          </ac:graphicFrameMkLst>
        </pc:graphicFrameChg>
        <pc:graphicFrameChg chg="add mod">
          <ac:chgData name="Nikita Tanya" userId="af3b0884ef3a76bb" providerId="LiveId" clId="{1A4EE3F6-2D26-4C62-802F-DCE86FCF08D3}" dt="2024-08-25T21:45:28.617" v="16242" actId="20577"/>
          <ac:graphicFrameMkLst>
            <pc:docMk/>
            <pc:sldMk cId="2753392952" sldId="306"/>
            <ac:graphicFrameMk id="20" creationId="{5C443B3E-F4E0-327F-D5B5-34CC12A535C5}"/>
          </ac:graphicFrameMkLst>
        </pc:graphicFrameChg>
        <pc:cxnChg chg="del mod">
          <ac:chgData name="Nikita Tanya" userId="af3b0884ef3a76bb" providerId="LiveId" clId="{1A4EE3F6-2D26-4C62-802F-DCE86FCF08D3}" dt="2024-08-25T20:18:54.657" v="15005" actId="478"/>
          <ac:cxnSpMkLst>
            <pc:docMk/>
            <pc:sldMk cId="2753392952" sldId="306"/>
            <ac:cxnSpMk id="3" creationId="{C683A880-48C9-0A64-F522-253C402E2AC4}"/>
          </ac:cxnSpMkLst>
        </pc:cxnChg>
        <pc:cxnChg chg="mod">
          <ac:chgData name="Nikita Tanya" userId="af3b0884ef3a76bb" providerId="LiveId" clId="{1A4EE3F6-2D26-4C62-802F-DCE86FCF08D3}" dt="2024-08-25T21:45:16.771" v="16222" actId="1076"/>
          <ac:cxnSpMkLst>
            <pc:docMk/>
            <pc:sldMk cId="2753392952" sldId="306"/>
            <ac:cxnSpMk id="18" creationId="{20C89A7C-22CD-4EA2-8D41-03122A25549C}"/>
          </ac:cxnSpMkLst>
        </pc:cxnChg>
      </pc:sldChg>
      <pc:sldChg chg="addSp delSp modSp new del mod">
        <pc:chgData name="Nikita Tanya" userId="af3b0884ef3a76bb" providerId="LiveId" clId="{1A4EE3F6-2D26-4C62-802F-DCE86FCF08D3}" dt="2024-08-29T20:38:56.489" v="19276" actId="47"/>
        <pc:sldMkLst>
          <pc:docMk/>
          <pc:sldMk cId="1332106639" sldId="307"/>
        </pc:sldMkLst>
        <pc:spChg chg="mod">
          <ac:chgData name="Nikita Tanya" userId="af3b0884ef3a76bb" providerId="LiveId" clId="{1A4EE3F6-2D26-4C62-802F-DCE86FCF08D3}" dt="2024-08-25T20:35:30.717" v="15089" actId="20577"/>
          <ac:spMkLst>
            <pc:docMk/>
            <pc:sldMk cId="1332106639" sldId="307"/>
            <ac:spMk id="2" creationId="{05556516-BE31-E35E-7324-A074C29F57DF}"/>
          </ac:spMkLst>
        </pc:spChg>
        <pc:spChg chg="del">
          <ac:chgData name="Nikita Tanya" userId="af3b0884ef3a76bb" providerId="LiveId" clId="{1A4EE3F6-2D26-4C62-802F-DCE86FCF08D3}" dt="2024-08-25T21:45:05.088" v="16219" actId="478"/>
          <ac:spMkLst>
            <pc:docMk/>
            <pc:sldMk cId="1332106639" sldId="307"/>
            <ac:spMk id="3" creationId="{829CA626-4A97-554D-96B8-896A98631288}"/>
          </ac:spMkLst>
        </pc:spChg>
        <pc:spChg chg="add mod">
          <ac:chgData name="Nikita Tanya" userId="af3b0884ef3a76bb" providerId="LiveId" clId="{1A4EE3F6-2D26-4C62-802F-DCE86FCF08D3}" dt="2024-08-25T21:41:09.155" v="15773" actId="1076"/>
          <ac:spMkLst>
            <pc:docMk/>
            <pc:sldMk cId="1332106639" sldId="307"/>
            <ac:spMk id="6" creationId="{C141D3B0-7241-704D-FEEC-AA28F06B21F7}"/>
          </ac:spMkLst>
        </pc:spChg>
        <pc:spChg chg="add mod">
          <ac:chgData name="Nikita Tanya" userId="af3b0884ef3a76bb" providerId="LiveId" clId="{1A4EE3F6-2D26-4C62-802F-DCE86FCF08D3}" dt="2024-08-25T21:44:57.444" v="16218" actId="5793"/>
          <ac:spMkLst>
            <pc:docMk/>
            <pc:sldMk cId="1332106639" sldId="307"/>
            <ac:spMk id="7" creationId="{6B34B26A-DF59-AF09-E943-FF78424889BC}"/>
          </ac:spMkLst>
        </pc:spChg>
        <pc:graphicFrameChg chg="add mod">
          <ac:chgData name="Nikita Tanya" userId="af3b0884ef3a76bb" providerId="LiveId" clId="{1A4EE3F6-2D26-4C62-802F-DCE86FCF08D3}" dt="2024-08-25T21:41:36.109" v="15806" actId="20577"/>
          <ac:graphicFrameMkLst>
            <pc:docMk/>
            <pc:sldMk cId="1332106639" sldId="307"/>
            <ac:graphicFrameMk id="5" creationId="{A976EF30-2FAD-7A3A-8411-7E04CA333E1D}"/>
          </ac:graphicFrameMkLst>
        </pc:graphicFrameChg>
      </pc:sldChg>
      <pc:sldChg chg="addSp delSp modSp new mod">
        <pc:chgData name="Nikita Tanya" userId="af3b0884ef3a76bb" providerId="LiveId" clId="{1A4EE3F6-2D26-4C62-802F-DCE86FCF08D3}" dt="2024-08-25T20:54:42.388" v="15577" actId="20577"/>
        <pc:sldMkLst>
          <pc:docMk/>
          <pc:sldMk cId="786325799" sldId="308"/>
        </pc:sldMkLst>
        <pc:spChg chg="mod">
          <ac:chgData name="Nikita Tanya" userId="af3b0884ef3a76bb" providerId="LiveId" clId="{1A4EE3F6-2D26-4C62-802F-DCE86FCF08D3}" dt="2024-08-25T20:46:45.047" v="15136" actId="20577"/>
          <ac:spMkLst>
            <pc:docMk/>
            <pc:sldMk cId="786325799" sldId="308"/>
            <ac:spMk id="2" creationId="{0C7C1388-61C1-C7A6-708D-2D1CCE160C52}"/>
          </ac:spMkLst>
        </pc:spChg>
        <pc:spChg chg="add mod">
          <ac:chgData name="Nikita Tanya" userId="af3b0884ef3a76bb" providerId="LiveId" clId="{1A4EE3F6-2D26-4C62-802F-DCE86FCF08D3}" dt="2024-08-25T20:46:48.748" v="15137" actId="14100"/>
          <ac:spMkLst>
            <pc:docMk/>
            <pc:sldMk cId="786325799" sldId="308"/>
            <ac:spMk id="6" creationId="{0777D504-9798-ED5C-0433-3504290A4E55}"/>
          </ac:spMkLst>
        </pc:spChg>
        <pc:spChg chg="add del mod">
          <ac:chgData name="Nikita Tanya" userId="af3b0884ef3a76bb" providerId="LiveId" clId="{1A4EE3F6-2D26-4C62-802F-DCE86FCF08D3}" dt="2024-08-25T20:51:08.480" v="15147"/>
          <ac:spMkLst>
            <pc:docMk/>
            <pc:sldMk cId="786325799" sldId="308"/>
            <ac:spMk id="7" creationId="{E9282876-0E1F-A142-AF54-D1F1832C868C}"/>
          </ac:spMkLst>
        </pc:spChg>
        <pc:spChg chg="add mod">
          <ac:chgData name="Nikita Tanya" userId="af3b0884ef3a76bb" providerId="LiveId" clId="{1A4EE3F6-2D26-4C62-802F-DCE86FCF08D3}" dt="2024-08-25T20:54:42.388" v="15577" actId="20577"/>
          <ac:spMkLst>
            <pc:docMk/>
            <pc:sldMk cId="786325799" sldId="308"/>
            <ac:spMk id="8" creationId="{FD428C1E-C42A-DEF6-8440-C5F6E312E232}"/>
          </ac:spMkLst>
        </pc:spChg>
        <pc:picChg chg="add mod">
          <ac:chgData name="Nikita Tanya" userId="af3b0884ef3a76bb" providerId="LiveId" clId="{1A4EE3F6-2D26-4C62-802F-DCE86FCF08D3}" dt="2024-08-25T20:46:37.877" v="15116"/>
          <ac:picMkLst>
            <pc:docMk/>
            <pc:sldMk cId="786325799" sldId="308"/>
            <ac:picMk id="5" creationId="{C446B56C-A54E-E25F-3285-94152F51A5BF}"/>
          </ac:picMkLst>
        </pc:picChg>
      </pc:sldChg>
      <pc:sldChg chg="addSp modSp new mod">
        <pc:chgData name="Nikita Tanya" userId="af3b0884ef3a76bb" providerId="LiveId" clId="{1A4EE3F6-2D26-4C62-802F-DCE86FCF08D3}" dt="2024-08-25T22:09:52.646" v="16807" actId="27918"/>
        <pc:sldMkLst>
          <pc:docMk/>
          <pc:sldMk cId="1461028427" sldId="309"/>
        </pc:sldMkLst>
        <pc:spChg chg="mod">
          <ac:chgData name="Nikita Tanya" userId="af3b0884ef3a76bb" providerId="LiveId" clId="{1A4EE3F6-2D26-4C62-802F-DCE86FCF08D3}" dt="2024-08-25T21:04:03.492" v="15645" actId="20577"/>
          <ac:spMkLst>
            <pc:docMk/>
            <pc:sldMk cId="1461028427" sldId="309"/>
            <ac:spMk id="2" creationId="{67B3568E-821B-4C11-81E7-FE33150D22C9}"/>
          </ac:spMkLst>
        </pc:spChg>
        <pc:spChg chg="add mod">
          <ac:chgData name="Nikita Tanya" userId="af3b0884ef3a76bb" providerId="LiveId" clId="{1A4EE3F6-2D26-4C62-802F-DCE86FCF08D3}" dt="2024-08-25T21:27:36.863" v="15667" actId="1076"/>
          <ac:spMkLst>
            <pc:docMk/>
            <pc:sldMk cId="1461028427" sldId="309"/>
            <ac:spMk id="6" creationId="{0418BCB7-ABFD-A9A8-7313-406F226925A6}"/>
          </ac:spMkLst>
        </pc:spChg>
        <pc:spChg chg="add mod ord">
          <ac:chgData name="Nikita Tanya" userId="af3b0884ef3a76bb" providerId="LiveId" clId="{1A4EE3F6-2D26-4C62-802F-DCE86FCF08D3}" dt="2024-08-25T21:05:10.009" v="15659" actId="14100"/>
          <ac:spMkLst>
            <pc:docMk/>
            <pc:sldMk cId="1461028427" sldId="309"/>
            <ac:spMk id="9" creationId="{578F3D49-F5BC-9078-FAF1-FD25D513919D}"/>
          </ac:spMkLst>
        </pc:spChg>
        <pc:spChg chg="add mod">
          <ac:chgData name="Nikita Tanya" userId="af3b0884ef3a76bb" providerId="LiveId" clId="{1A4EE3F6-2D26-4C62-802F-DCE86FCF08D3}" dt="2024-08-25T21:32:04.308" v="15705" actId="1076"/>
          <ac:spMkLst>
            <pc:docMk/>
            <pc:sldMk cId="1461028427" sldId="309"/>
            <ac:spMk id="10" creationId="{01F27ED2-28D8-CDB1-40A6-648854E2B864}"/>
          </ac:spMkLst>
        </pc:spChg>
        <pc:spChg chg="add mod">
          <ac:chgData name="Nikita Tanya" userId="af3b0884ef3a76bb" providerId="LiveId" clId="{1A4EE3F6-2D26-4C62-802F-DCE86FCF08D3}" dt="2024-08-25T21:39:33.536" v="15720" actId="1076"/>
          <ac:spMkLst>
            <pc:docMk/>
            <pc:sldMk cId="1461028427" sldId="309"/>
            <ac:spMk id="11" creationId="{3DF761F3-6B83-C30E-CEBB-7FA2FB27ADA0}"/>
          </ac:spMkLst>
        </pc:spChg>
        <pc:graphicFrameChg chg="add mod">
          <ac:chgData name="Nikita Tanya" userId="af3b0884ef3a76bb" providerId="LiveId" clId="{1A4EE3F6-2D26-4C62-802F-DCE86FCF08D3}" dt="2024-08-25T21:30:20.182" v="15681"/>
          <ac:graphicFrameMkLst>
            <pc:docMk/>
            <pc:sldMk cId="1461028427" sldId="309"/>
            <ac:graphicFrameMk id="5" creationId="{34771EF3-90A9-005F-9142-7E3B92250E8A}"/>
          </ac:graphicFrameMkLst>
        </pc:graphicFrameChg>
        <pc:graphicFrameChg chg="add mod modGraphic">
          <ac:chgData name="Nikita Tanya" userId="af3b0884ef3a76bb" providerId="LiveId" clId="{1A4EE3F6-2D26-4C62-802F-DCE86FCF08D3}" dt="2024-08-25T21:27:57.132" v="15680" actId="20577"/>
          <ac:graphicFrameMkLst>
            <pc:docMk/>
            <pc:sldMk cId="1461028427" sldId="309"/>
            <ac:graphicFrameMk id="7" creationId="{72454C10-C87E-6E1A-B438-1BF4CEF23402}"/>
          </ac:graphicFrameMkLst>
        </pc:graphicFrameChg>
        <pc:graphicFrameChg chg="add mod modGraphic">
          <ac:chgData name="Nikita Tanya" userId="af3b0884ef3a76bb" providerId="LiveId" clId="{1A4EE3F6-2D26-4C62-802F-DCE86FCF08D3}" dt="2024-08-25T21:32:29.348" v="15717" actId="20577"/>
          <ac:graphicFrameMkLst>
            <pc:docMk/>
            <pc:sldMk cId="1461028427" sldId="309"/>
            <ac:graphicFrameMk id="8" creationId="{FC641424-E99D-345D-40DD-5FC925BACE44}"/>
          </ac:graphicFrameMkLst>
        </pc:graphicFrameChg>
        <pc:graphicFrameChg chg="add mod modGraphic">
          <ac:chgData name="Nikita Tanya" userId="af3b0884ef3a76bb" providerId="LiveId" clId="{1A4EE3F6-2D26-4C62-802F-DCE86FCF08D3}" dt="2024-08-25T21:40:46.090" v="15771" actId="1076"/>
          <ac:graphicFrameMkLst>
            <pc:docMk/>
            <pc:sldMk cId="1461028427" sldId="309"/>
            <ac:graphicFrameMk id="12" creationId="{71EC56D5-0467-6C0E-D514-48D617C3C4B6}"/>
          </ac:graphicFrameMkLst>
        </pc:graphicFrameChg>
      </pc:sldChg>
      <pc:sldChg chg="modSp mod">
        <pc:chgData name="Nikita Tanya" userId="af3b0884ef3a76bb" providerId="LiveId" clId="{1A4EE3F6-2D26-4C62-802F-DCE86FCF08D3}" dt="2024-08-25T22:28:33.948" v="17786" actId="1076"/>
        <pc:sldMkLst>
          <pc:docMk/>
          <pc:sldMk cId="1700050681" sldId="310"/>
        </pc:sldMkLst>
        <pc:spChg chg="mod">
          <ac:chgData name="Nikita Tanya" userId="af3b0884ef3a76bb" providerId="LiveId" clId="{1A4EE3F6-2D26-4C62-802F-DCE86FCF08D3}" dt="2024-08-25T22:18:10.843" v="16836" actId="20577"/>
          <ac:spMkLst>
            <pc:docMk/>
            <pc:sldMk cId="1700050681" sldId="310"/>
            <ac:spMk id="2" creationId="{0C7C1388-61C1-C7A6-708D-2D1CCE160C52}"/>
          </ac:spMkLst>
        </pc:spChg>
        <pc:spChg chg="mod">
          <ac:chgData name="Nikita Tanya" userId="af3b0884ef3a76bb" providerId="LiveId" clId="{1A4EE3F6-2D26-4C62-802F-DCE86FCF08D3}" dt="2024-08-25T22:28:33.948" v="17786" actId="1076"/>
          <ac:spMkLst>
            <pc:docMk/>
            <pc:sldMk cId="1700050681" sldId="310"/>
            <ac:spMk id="8" creationId="{FD428C1E-C42A-DEF6-8440-C5F6E312E232}"/>
          </ac:spMkLst>
        </pc:spChg>
      </pc:sldChg>
      <pc:sldChg chg="addSp delSp modSp mod">
        <pc:chgData name="Nikita Tanya" userId="af3b0884ef3a76bb" providerId="LiveId" clId="{1A4EE3F6-2D26-4C62-802F-DCE86FCF08D3}" dt="2024-08-27T03:55:56.396" v="18114" actId="20577"/>
        <pc:sldMkLst>
          <pc:docMk/>
          <pc:sldMk cId="1926273795" sldId="311"/>
        </pc:sldMkLst>
        <pc:spChg chg="add del mod">
          <ac:chgData name="Nikita Tanya" userId="af3b0884ef3a76bb" providerId="LiveId" clId="{1A4EE3F6-2D26-4C62-802F-DCE86FCF08D3}" dt="2024-08-26T03:59:12.673" v="17907" actId="478"/>
          <ac:spMkLst>
            <pc:docMk/>
            <pc:sldMk cId="1926273795" sldId="311"/>
            <ac:spMk id="3" creationId="{5BDC0BA3-78CA-FAAF-C60F-4F1073A60F8A}"/>
          </ac:spMkLst>
        </pc:spChg>
        <pc:spChg chg="mod">
          <ac:chgData name="Nikita Tanya" userId="af3b0884ef3a76bb" providerId="LiveId" clId="{1A4EE3F6-2D26-4C62-802F-DCE86FCF08D3}" dt="2024-08-26T20:58:48.030" v="18072" actId="1076"/>
          <ac:spMkLst>
            <pc:docMk/>
            <pc:sldMk cId="1926273795" sldId="311"/>
            <ac:spMk id="6" creationId="{5E6162DB-5E1A-A56D-6F7A-6D742C0EFACB}"/>
          </ac:spMkLst>
        </pc:spChg>
        <pc:spChg chg="del">
          <ac:chgData name="Nikita Tanya" userId="af3b0884ef3a76bb" providerId="LiveId" clId="{1A4EE3F6-2D26-4C62-802F-DCE86FCF08D3}" dt="2024-08-26T03:58:29.546" v="17892" actId="478"/>
          <ac:spMkLst>
            <pc:docMk/>
            <pc:sldMk cId="1926273795" sldId="311"/>
            <ac:spMk id="7" creationId="{4308DC72-5AF1-8F08-6E1B-6A5229BCDD42}"/>
          </ac:spMkLst>
        </pc:spChg>
        <pc:spChg chg="del">
          <ac:chgData name="Nikita Tanya" userId="af3b0884ef3a76bb" providerId="LiveId" clId="{1A4EE3F6-2D26-4C62-802F-DCE86FCF08D3}" dt="2024-08-26T03:58:29.546" v="17892" actId="478"/>
          <ac:spMkLst>
            <pc:docMk/>
            <pc:sldMk cId="1926273795" sldId="311"/>
            <ac:spMk id="8" creationId="{159CAD65-87E0-076B-EFF3-E0E932B795DA}"/>
          </ac:spMkLst>
        </pc:spChg>
        <pc:spChg chg="add del mod">
          <ac:chgData name="Nikita Tanya" userId="af3b0884ef3a76bb" providerId="LiveId" clId="{1A4EE3F6-2D26-4C62-802F-DCE86FCF08D3}" dt="2024-08-26T03:59:30.414" v="17912" actId="478"/>
          <ac:spMkLst>
            <pc:docMk/>
            <pc:sldMk cId="1926273795" sldId="311"/>
            <ac:spMk id="9" creationId="{CF36AB84-778F-2220-1F5D-2FE7003835DF}"/>
          </ac:spMkLst>
        </pc:spChg>
        <pc:spChg chg="add del mod">
          <ac:chgData name="Nikita Tanya" userId="af3b0884ef3a76bb" providerId="LiveId" clId="{1A4EE3F6-2D26-4C62-802F-DCE86FCF08D3}" dt="2024-08-26T03:59:15.068" v="17908" actId="478"/>
          <ac:spMkLst>
            <pc:docMk/>
            <pc:sldMk cId="1926273795" sldId="311"/>
            <ac:spMk id="11" creationId="{721BE7FA-D24B-9CC3-189B-90F55061BA89}"/>
          </ac:spMkLst>
        </pc:spChg>
        <pc:spChg chg="add del mod">
          <ac:chgData name="Nikita Tanya" userId="af3b0884ef3a76bb" providerId="LiveId" clId="{1A4EE3F6-2D26-4C62-802F-DCE86FCF08D3}" dt="2024-08-26T03:59:27.189" v="17911" actId="478"/>
          <ac:spMkLst>
            <pc:docMk/>
            <pc:sldMk cId="1926273795" sldId="311"/>
            <ac:spMk id="13" creationId="{AB110DB3-EE80-A05C-40BF-566ADA29BD76}"/>
          </ac:spMkLst>
        </pc:spChg>
        <pc:spChg chg="del mod">
          <ac:chgData name="Nikita Tanya" userId="af3b0884ef3a76bb" providerId="LiveId" clId="{1A4EE3F6-2D26-4C62-802F-DCE86FCF08D3}" dt="2024-08-26T03:58:29.546" v="17892" actId="478"/>
          <ac:spMkLst>
            <pc:docMk/>
            <pc:sldMk cId="1926273795" sldId="311"/>
            <ac:spMk id="15" creationId="{FFCC903A-94FA-2F40-100C-5D6BD2BBA150}"/>
          </ac:spMkLst>
        </pc:spChg>
        <pc:spChg chg="del">
          <ac:chgData name="Nikita Tanya" userId="af3b0884ef3a76bb" providerId="LiveId" clId="{1A4EE3F6-2D26-4C62-802F-DCE86FCF08D3}" dt="2024-08-26T03:58:29.546" v="17892" actId="478"/>
          <ac:spMkLst>
            <pc:docMk/>
            <pc:sldMk cId="1926273795" sldId="311"/>
            <ac:spMk id="16" creationId="{4A8323E6-3EE0-0CB1-1707-1C53CEE0507C}"/>
          </ac:spMkLst>
        </pc:spChg>
        <pc:spChg chg="add del mod">
          <ac:chgData name="Nikita Tanya" userId="af3b0884ef3a76bb" providerId="LiveId" clId="{1A4EE3F6-2D26-4C62-802F-DCE86FCF08D3}" dt="2024-08-26T03:59:17.248" v="17909" actId="478"/>
          <ac:spMkLst>
            <pc:docMk/>
            <pc:sldMk cId="1926273795" sldId="311"/>
            <ac:spMk id="17" creationId="{22F1485D-51FE-0E8E-8120-E437A8840F45}"/>
          </ac:spMkLst>
        </pc:spChg>
        <pc:spChg chg="add del mod">
          <ac:chgData name="Nikita Tanya" userId="af3b0884ef3a76bb" providerId="LiveId" clId="{1A4EE3F6-2D26-4C62-802F-DCE86FCF08D3}" dt="2024-08-26T03:59:21.113" v="17910" actId="478"/>
          <ac:spMkLst>
            <pc:docMk/>
            <pc:sldMk cId="1926273795" sldId="311"/>
            <ac:spMk id="19" creationId="{A6F67EB9-14A2-7939-93CC-AA94EC86E915}"/>
          </ac:spMkLst>
        </pc:spChg>
        <pc:spChg chg="mod">
          <ac:chgData name="Nikita Tanya" userId="af3b0884ef3a76bb" providerId="LiveId" clId="{1A4EE3F6-2D26-4C62-802F-DCE86FCF08D3}" dt="2024-08-26T03:58:31.616" v="17893"/>
          <ac:spMkLst>
            <pc:docMk/>
            <pc:sldMk cId="1926273795" sldId="311"/>
            <ac:spMk id="21" creationId="{FA4DF44C-4C42-D123-5229-35B1A7C73605}"/>
          </ac:spMkLst>
        </pc:spChg>
        <pc:spChg chg="del mod">
          <ac:chgData name="Nikita Tanya" userId="af3b0884ef3a76bb" providerId="LiveId" clId="{1A4EE3F6-2D26-4C62-802F-DCE86FCF08D3}" dt="2024-08-26T03:58:29.546" v="17892" actId="478"/>
          <ac:spMkLst>
            <pc:docMk/>
            <pc:sldMk cId="1926273795" sldId="311"/>
            <ac:spMk id="22" creationId="{D8965C87-7536-4E22-B0DD-FE276F346FF8}"/>
          </ac:spMkLst>
        </pc:spChg>
        <pc:spChg chg="mod">
          <ac:chgData name="Nikita Tanya" userId="af3b0884ef3a76bb" providerId="LiveId" clId="{1A4EE3F6-2D26-4C62-802F-DCE86FCF08D3}" dt="2024-08-26T03:58:31.616" v="17893"/>
          <ac:spMkLst>
            <pc:docMk/>
            <pc:sldMk cId="1926273795" sldId="311"/>
            <ac:spMk id="25" creationId="{F4C67707-52A2-7A92-C37B-DCD626ACF2FD}"/>
          </ac:spMkLst>
        </pc:spChg>
        <pc:spChg chg="del mod">
          <ac:chgData name="Nikita Tanya" userId="af3b0884ef3a76bb" providerId="LiveId" clId="{1A4EE3F6-2D26-4C62-802F-DCE86FCF08D3}" dt="2024-08-26T03:58:29.546" v="17892" actId="478"/>
          <ac:spMkLst>
            <pc:docMk/>
            <pc:sldMk cId="1926273795" sldId="311"/>
            <ac:spMk id="26" creationId="{549F87D0-5602-4BFC-ABEB-7C809A5CF62D}"/>
          </ac:spMkLst>
        </pc:spChg>
        <pc:spChg chg="del">
          <ac:chgData name="Nikita Tanya" userId="af3b0884ef3a76bb" providerId="LiveId" clId="{1A4EE3F6-2D26-4C62-802F-DCE86FCF08D3}" dt="2024-08-26T03:58:29.546" v="17892" actId="478"/>
          <ac:spMkLst>
            <pc:docMk/>
            <pc:sldMk cId="1926273795" sldId="311"/>
            <ac:spMk id="28" creationId="{864E06E4-A832-49D6-9243-19E0E901EF2C}"/>
          </ac:spMkLst>
        </pc:spChg>
        <pc:spChg chg="mod">
          <ac:chgData name="Nikita Tanya" userId="af3b0884ef3a76bb" providerId="LiveId" clId="{1A4EE3F6-2D26-4C62-802F-DCE86FCF08D3}" dt="2024-08-26T03:58:31.616" v="17893"/>
          <ac:spMkLst>
            <pc:docMk/>
            <pc:sldMk cId="1926273795" sldId="311"/>
            <ac:spMk id="30" creationId="{01F61307-F2BF-2141-0F9C-7CC06A9A36A2}"/>
          </ac:spMkLst>
        </pc:spChg>
        <pc:spChg chg="mod">
          <ac:chgData name="Nikita Tanya" userId="af3b0884ef3a76bb" providerId="LiveId" clId="{1A4EE3F6-2D26-4C62-802F-DCE86FCF08D3}" dt="2024-08-26T04:00:34.710" v="17937" actId="207"/>
          <ac:spMkLst>
            <pc:docMk/>
            <pc:sldMk cId="1926273795" sldId="311"/>
            <ac:spMk id="33" creationId="{82BF0DB8-7CD1-F65B-5CA4-5CC023713314}"/>
          </ac:spMkLst>
        </pc:spChg>
        <pc:spChg chg="mod">
          <ac:chgData name="Nikita Tanya" userId="af3b0884ef3a76bb" providerId="LiveId" clId="{1A4EE3F6-2D26-4C62-802F-DCE86FCF08D3}" dt="2024-08-27T03:38:16.954" v="18098" actId="20577"/>
          <ac:spMkLst>
            <pc:docMk/>
            <pc:sldMk cId="1926273795" sldId="311"/>
            <ac:spMk id="36" creationId="{FF1A0960-B843-8B67-280C-1F01CC485AE7}"/>
          </ac:spMkLst>
        </pc:spChg>
        <pc:spChg chg="del">
          <ac:chgData name="Nikita Tanya" userId="af3b0884ef3a76bb" providerId="LiveId" clId="{1A4EE3F6-2D26-4C62-802F-DCE86FCF08D3}" dt="2024-08-26T03:58:29.546" v="17892" actId="478"/>
          <ac:spMkLst>
            <pc:docMk/>
            <pc:sldMk cId="1926273795" sldId="311"/>
            <ac:spMk id="37" creationId="{2D14101B-F5B0-4412-B50A-87D48857B9C9}"/>
          </ac:spMkLst>
        </pc:spChg>
        <pc:spChg chg="del">
          <ac:chgData name="Nikita Tanya" userId="af3b0884ef3a76bb" providerId="LiveId" clId="{1A4EE3F6-2D26-4C62-802F-DCE86FCF08D3}" dt="2024-08-26T03:58:29.546" v="17892" actId="478"/>
          <ac:spMkLst>
            <pc:docMk/>
            <pc:sldMk cId="1926273795" sldId="311"/>
            <ac:spMk id="38" creationId="{B8BADB58-1EE2-40F4-ADDD-CD3D8BB150CA}"/>
          </ac:spMkLst>
        </pc:spChg>
        <pc:spChg chg="del">
          <ac:chgData name="Nikita Tanya" userId="af3b0884ef3a76bb" providerId="LiveId" clId="{1A4EE3F6-2D26-4C62-802F-DCE86FCF08D3}" dt="2024-08-26T03:58:29.546" v="17892" actId="478"/>
          <ac:spMkLst>
            <pc:docMk/>
            <pc:sldMk cId="1926273795" sldId="311"/>
            <ac:spMk id="40" creationId="{693ECB3E-F948-4E10-8437-85C02E7E0978}"/>
          </ac:spMkLst>
        </pc:spChg>
        <pc:spChg chg="mod">
          <ac:chgData name="Nikita Tanya" userId="af3b0884ef3a76bb" providerId="LiveId" clId="{1A4EE3F6-2D26-4C62-802F-DCE86FCF08D3}" dt="2024-08-27T03:38:01.847" v="18081" actId="20577"/>
          <ac:spMkLst>
            <pc:docMk/>
            <pc:sldMk cId="1926273795" sldId="311"/>
            <ac:spMk id="42" creationId="{C4F34F59-B1A4-65FB-6243-3A37057DF9C9}"/>
          </ac:spMkLst>
        </pc:spChg>
        <pc:grpChg chg="add mod">
          <ac:chgData name="Nikita Tanya" userId="af3b0884ef3a76bb" providerId="LiveId" clId="{1A4EE3F6-2D26-4C62-802F-DCE86FCF08D3}" dt="2024-08-26T03:58:31.616" v="17893"/>
          <ac:grpSpMkLst>
            <pc:docMk/>
            <pc:sldMk cId="1926273795" sldId="311"/>
            <ac:grpSpMk id="20" creationId="{E5AFAAC4-3EE1-92FD-94FC-F4E349098284}"/>
          </ac:grpSpMkLst>
        </pc:grpChg>
        <pc:grpChg chg="add mod">
          <ac:chgData name="Nikita Tanya" userId="af3b0884ef3a76bb" providerId="LiveId" clId="{1A4EE3F6-2D26-4C62-802F-DCE86FCF08D3}" dt="2024-08-26T03:58:31.616" v="17893"/>
          <ac:grpSpMkLst>
            <pc:docMk/>
            <pc:sldMk cId="1926273795" sldId="311"/>
            <ac:grpSpMk id="24" creationId="{62EA0F38-2AB7-DA22-28C5-24A4002661C0}"/>
          </ac:grpSpMkLst>
        </pc:grpChg>
        <pc:grpChg chg="add mod">
          <ac:chgData name="Nikita Tanya" userId="af3b0884ef3a76bb" providerId="LiveId" clId="{1A4EE3F6-2D26-4C62-802F-DCE86FCF08D3}" dt="2024-08-26T03:59:08.362" v="17904" actId="1076"/>
          <ac:grpSpMkLst>
            <pc:docMk/>
            <pc:sldMk cId="1926273795" sldId="311"/>
            <ac:grpSpMk id="29" creationId="{7C610E1E-CDEE-2D95-DAB1-03D92C464F5A}"/>
          </ac:grpSpMkLst>
        </pc:grpChg>
        <pc:grpChg chg="add mod">
          <ac:chgData name="Nikita Tanya" userId="af3b0884ef3a76bb" providerId="LiveId" clId="{1A4EE3F6-2D26-4C62-802F-DCE86FCF08D3}" dt="2024-08-26T20:58:43.908" v="18071" actId="1038"/>
          <ac:grpSpMkLst>
            <pc:docMk/>
            <pc:sldMk cId="1926273795" sldId="311"/>
            <ac:grpSpMk id="32" creationId="{80830774-DE2C-A0B4-B35F-F305B2C128C2}"/>
          </ac:grpSpMkLst>
        </pc:grpChg>
        <pc:grpChg chg="add mod">
          <ac:chgData name="Nikita Tanya" userId="af3b0884ef3a76bb" providerId="LiveId" clId="{1A4EE3F6-2D26-4C62-802F-DCE86FCF08D3}" dt="2024-08-26T20:58:43.908" v="18071" actId="1038"/>
          <ac:grpSpMkLst>
            <pc:docMk/>
            <pc:sldMk cId="1926273795" sldId="311"/>
            <ac:grpSpMk id="35" creationId="{1B2565D4-6EF5-EE81-AB7F-CF3E810A7529}"/>
          </ac:grpSpMkLst>
        </pc:grpChg>
        <pc:grpChg chg="add mod">
          <ac:chgData name="Nikita Tanya" userId="af3b0884ef3a76bb" providerId="LiveId" clId="{1A4EE3F6-2D26-4C62-802F-DCE86FCF08D3}" dt="2024-08-26T20:58:43.908" v="18071" actId="1038"/>
          <ac:grpSpMkLst>
            <pc:docMk/>
            <pc:sldMk cId="1926273795" sldId="311"/>
            <ac:grpSpMk id="41" creationId="{38653465-69E8-2534-C87C-D82E159B5828}"/>
          </ac:grpSpMkLst>
        </pc:grpChg>
        <pc:graphicFrameChg chg="mod">
          <ac:chgData name="Nikita Tanya" userId="af3b0884ef3a76bb" providerId="LiveId" clId="{1A4EE3F6-2D26-4C62-802F-DCE86FCF08D3}" dt="2024-08-26T03:58:31.616" v="17893"/>
          <ac:graphicFrameMkLst>
            <pc:docMk/>
            <pc:sldMk cId="1926273795" sldId="311"/>
            <ac:graphicFrameMk id="23" creationId="{A0D8BA85-7CE5-F0BF-29F7-812388B46396}"/>
          </ac:graphicFrameMkLst>
        </pc:graphicFrameChg>
        <pc:graphicFrameChg chg="mod">
          <ac:chgData name="Nikita Tanya" userId="af3b0884ef3a76bb" providerId="LiveId" clId="{1A4EE3F6-2D26-4C62-802F-DCE86FCF08D3}" dt="2024-08-26T03:58:31.616" v="17893"/>
          <ac:graphicFrameMkLst>
            <pc:docMk/>
            <pc:sldMk cId="1926273795" sldId="311"/>
            <ac:graphicFrameMk id="27" creationId="{A33A904C-2084-CE98-2C2C-BC7F17837363}"/>
          </ac:graphicFrameMkLst>
        </pc:graphicFrameChg>
        <pc:graphicFrameChg chg="mod">
          <ac:chgData name="Nikita Tanya" userId="af3b0884ef3a76bb" providerId="LiveId" clId="{1A4EE3F6-2D26-4C62-802F-DCE86FCF08D3}" dt="2024-08-26T03:59:00.746" v="17900"/>
          <ac:graphicFrameMkLst>
            <pc:docMk/>
            <pc:sldMk cId="1926273795" sldId="311"/>
            <ac:graphicFrameMk id="31" creationId="{7FE881A2-0431-1819-5209-7701335E6AA0}"/>
          </ac:graphicFrameMkLst>
        </pc:graphicFrameChg>
        <pc:graphicFrameChg chg="mod">
          <ac:chgData name="Nikita Tanya" userId="af3b0884ef3a76bb" providerId="LiveId" clId="{1A4EE3F6-2D26-4C62-802F-DCE86FCF08D3}" dt="2024-08-26T04:01:27.167" v="17944"/>
          <ac:graphicFrameMkLst>
            <pc:docMk/>
            <pc:sldMk cId="1926273795" sldId="311"/>
            <ac:graphicFrameMk id="34" creationId="{FBAC9331-D91D-7FC6-EF48-6F7BF840492E}"/>
          </ac:graphicFrameMkLst>
        </pc:graphicFrameChg>
        <pc:graphicFrameChg chg="mod">
          <ac:chgData name="Nikita Tanya" userId="af3b0884ef3a76bb" providerId="LiveId" clId="{1A4EE3F6-2D26-4C62-802F-DCE86FCF08D3}" dt="2024-08-27T03:55:56.396" v="18114" actId="20577"/>
          <ac:graphicFrameMkLst>
            <pc:docMk/>
            <pc:sldMk cId="1926273795" sldId="311"/>
            <ac:graphicFrameMk id="39" creationId="{E4F6DA23-6A1D-2020-2ADF-43EB6C46A2F7}"/>
          </ac:graphicFrameMkLst>
        </pc:graphicFrameChg>
        <pc:graphicFrameChg chg="mod">
          <ac:chgData name="Nikita Tanya" userId="af3b0884ef3a76bb" providerId="LiveId" clId="{1A4EE3F6-2D26-4C62-802F-DCE86FCF08D3}" dt="2024-08-26T04:01:36.187" v="17945"/>
          <ac:graphicFrameMkLst>
            <pc:docMk/>
            <pc:sldMk cId="1926273795" sldId="311"/>
            <ac:graphicFrameMk id="43" creationId="{7CCAA58E-EF6A-1886-F09E-30FFE05E964B}"/>
          </ac:graphicFrameMkLst>
        </pc:graphicFrameChg>
      </pc:sldChg>
      <pc:sldChg chg="addSp delSp modSp new mod">
        <pc:chgData name="Nikita Tanya" userId="af3b0884ef3a76bb" providerId="LiveId" clId="{1A4EE3F6-2D26-4C62-802F-DCE86FCF08D3}" dt="2024-08-28T20:56:46.849" v="19195" actId="27918"/>
        <pc:sldMkLst>
          <pc:docMk/>
          <pc:sldMk cId="3377217356" sldId="312"/>
        </pc:sldMkLst>
        <pc:spChg chg="mod">
          <ac:chgData name="Nikita Tanya" userId="af3b0884ef3a76bb" providerId="LiveId" clId="{1A4EE3F6-2D26-4C62-802F-DCE86FCF08D3}" dt="2024-08-28T16:30:06.044" v="18141" actId="20577"/>
          <ac:spMkLst>
            <pc:docMk/>
            <pc:sldMk cId="3377217356" sldId="312"/>
            <ac:spMk id="2" creationId="{188CFF6A-8F63-C534-D25B-6C60DA837A2F}"/>
          </ac:spMkLst>
        </pc:spChg>
        <pc:spChg chg="del">
          <ac:chgData name="Nikita Tanya" userId="af3b0884ef3a76bb" providerId="LiveId" clId="{1A4EE3F6-2D26-4C62-802F-DCE86FCF08D3}" dt="2024-08-28T16:30:15.187" v="18143" actId="478"/>
          <ac:spMkLst>
            <pc:docMk/>
            <pc:sldMk cId="3377217356" sldId="312"/>
            <ac:spMk id="3" creationId="{02602641-3009-B865-0911-DF8FF7D3949A}"/>
          </ac:spMkLst>
        </pc:spChg>
        <pc:spChg chg="add del">
          <ac:chgData name="Nikita Tanya" userId="af3b0884ef3a76bb" providerId="LiveId" clId="{1A4EE3F6-2D26-4C62-802F-DCE86FCF08D3}" dt="2024-08-28T16:28:31.536" v="18117" actId="22"/>
          <ac:spMkLst>
            <pc:docMk/>
            <pc:sldMk cId="3377217356" sldId="312"/>
            <ac:spMk id="6" creationId="{7B580B9B-149B-780D-596E-1034CD2FDBD9}"/>
          </ac:spMkLst>
        </pc:spChg>
        <pc:spChg chg="add mod ord">
          <ac:chgData name="Nikita Tanya" userId="af3b0884ef3a76bb" providerId="LiveId" clId="{1A4EE3F6-2D26-4C62-802F-DCE86FCF08D3}" dt="2024-08-28T20:56:31.942" v="19194" actId="167"/>
          <ac:spMkLst>
            <pc:docMk/>
            <pc:sldMk cId="3377217356" sldId="312"/>
            <ac:spMk id="8" creationId="{ADB41D20-E289-2BC4-AE07-29617AA0D8C3}"/>
          </ac:spMkLst>
        </pc:spChg>
        <pc:graphicFrameChg chg="add mod ord">
          <ac:chgData name="Nikita Tanya" userId="af3b0884ef3a76bb" providerId="LiveId" clId="{1A4EE3F6-2D26-4C62-802F-DCE86FCF08D3}" dt="2024-08-28T16:39:18.997" v="18262"/>
          <ac:graphicFrameMkLst>
            <pc:docMk/>
            <pc:sldMk cId="3377217356" sldId="312"/>
            <ac:graphicFrameMk id="7" creationId="{000D126E-8C72-448F-DE5C-04A72D669AD7}"/>
          </ac:graphicFrameMkLst>
        </pc:graphicFrameChg>
      </pc:sldChg>
      <pc:sldChg chg="new del">
        <pc:chgData name="Nikita Tanya" userId="af3b0884ef3a76bb" providerId="LiveId" clId="{1A4EE3F6-2D26-4C62-802F-DCE86FCF08D3}" dt="2024-08-28T16:40:53.111" v="18288" actId="47"/>
        <pc:sldMkLst>
          <pc:docMk/>
          <pc:sldMk cId="3149829984" sldId="313"/>
        </pc:sldMkLst>
      </pc:sldChg>
      <pc:sldChg chg="delSp modSp mod">
        <pc:chgData name="Nikita Tanya" userId="af3b0884ef3a76bb" providerId="LiveId" clId="{1A4EE3F6-2D26-4C62-802F-DCE86FCF08D3}" dt="2024-08-28T21:03:02.247" v="19204" actId="20577"/>
        <pc:sldMkLst>
          <pc:docMk/>
          <pc:sldMk cId="3395762267" sldId="313"/>
        </pc:sldMkLst>
        <pc:spChg chg="mod">
          <ac:chgData name="Nikita Tanya" userId="af3b0884ef3a76bb" providerId="LiveId" clId="{1A4EE3F6-2D26-4C62-802F-DCE86FCF08D3}" dt="2024-08-28T16:54:44.936" v="18310" actId="20577"/>
          <ac:spMkLst>
            <pc:docMk/>
            <pc:sldMk cId="3395762267" sldId="313"/>
            <ac:spMk id="2" creationId="{0C7C1388-61C1-C7A6-708D-2D1CCE160C52}"/>
          </ac:spMkLst>
        </pc:spChg>
        <pc:spChg chg="del">
          <ac:chgData name="Nikita Tanya" userId="af3b0884ef3a76bb" providerId="LiveId" clId="{1A4EE3F6-2D26-4C62-802F-DCE86FCF08D3}" dt="2024-08-28T20:48:01.119" v="19163" actId="478"/>
          <ac:spMkLst>
            <pc:docMk/>
            <pc:sldMk cId="3395762267" sldId="313"/>
            <ac:spMk id="3" creationId="{A8B93383-C0E9-7B6B-39AE-7E6029C7E9C8}"/>
          </ac:spMkLst>
        </pc:spChg>
        <pc:spChg chg="mod">
          <ac:chgData name="Nikita Tanya" userId="af3b0884ef3a76bb" providerId="LiveId" clId="{1A4EE3F6-2D26-4C62-802F-DCE86FCF08D3}" dt="2024-08-28T21:03:02.247" v="19204" actId="20577"/>
          <ac:spMkLst>
            <pc:docMk/>
            <pc:sldMk cId="3395762267" sldId="313"/>
            <ac:spMk id="8" creationId="{FD428C1E-C42A-DEF6-8440-C5F6E312E232}"/>
          </ac:spMkLst>
        </pc:spChg>
      </pc:sldChg>
      <pc:sldChg chg="new del">
        <pc:chgData name="Nikita Tanya" userId="af3b0884ef3a76bb" providerId="LiveId" clId="{1A4EE3F6-2D26-4C62-802F-DCE86FCF08D3}" dt="2024-08-28T20:49:12.249" v="19165" actId="47"/>
        <pc:sldMkLst>
          <pc:docMk/>
          <pc:sldMk cId="1872250046" sldId="314"/>
        </pc:sldMkLst>
      </pc:sldChg>
      <pc:sldChg chg="addSp delSp modSp new del mod">
        <pc:chgData name="Nikita Tanya" userId="af3b0884ef3a76bb" providerId="LiveId" clId="{1A4EE3F6-2D26-4C62-802F-DCE86FCF08D3}" dt="2024-08-28T17:53:28.163" v="18578" actId="47"/>
        <pc:sldMkLst>
          <pc:docMk/>
          <pc:sldMk cId="2903323166" sldId="314"/>
        </pc:sldMkLst>
        <pc:spChg chg="del">
          <ac:chgData name="Nikita Tanya" userId="af3b0884ef3a76bb" providerId="LiveId" clId="{1A4EE3F6-2D26-4C62-802F-DCE86FCF08D3}" dt="2024-08-28T17:52:10.131" v="18576" actId="478"/>
          <ac:spMkLst>
            <pc:docMk/>
            <pc:sldMk cId="2903323166" sldId="314"/>
            <ac:spMk id="3" creationId="{F8FACF3C-21B6-35FB-175B-6D447CAE2C8B}"/>
          </ac:spMkLst>
        </pc:spChg>
        <pc:graphicFrameChg chg="add mod">
          <ac:chgData name="Nikita Tanya" userId="af3b0884ef3a76bb" providerId="LiveId" clId="{1A4EE3F6-2D26-4C62-802F-DCE86FCF08D3}" dt="2024-08-28T17:48:36.769" v="18567" actId="14100"/>
          <ac:graphicFrameMkLst>
            <pc:docMk/>
            <pc:sldMk cId="2903323166" sldId="314"/>
            <ac:graphicFrameMk id="5" creationId="{4C0FADD4-C1B0-2052-5E74-A1CFE55AEA86}"/>
          </ac:graphicFrameMkLst>
        </pc:graphicFrameChg>
        <pc:graphicFrameChg chg="add mod">
          <ac:chgData name="Nikita Tanya" userId="af3b0884ef3a76bb" providerId="LiveId" clId="{1A4EE3F6-2D26-4C62-802F-DCE86FCF08D3}" dt="2024-08-28T17:52:20.746" v="18577"/>
          <ac:graphicFrameMkLst>
            <pc:docMk/>
            <pc:sldMk cId="2903323166" sldId="314"/>
            <ac:graphicFrameMk id="6" creationId="{AEBADD4B-86CD-142A-83B8-85BB6DA1962D}"/>
          </ac:graphicFrameMkLst>
        </pc:graphicFrameChg>
      </pc:sldChg>
      <pc:sldChg chg="addSp delSp modSp add del mod">
        <pc:chgData name="Nikita Tanya" userId="af3b0884ef3a76bb" providerId="LiveId" clId="{1A4EE3F6-2D26-4C62-802F-DCE86FCF08D3}" dt="2024-08-29T20:37:31.485" v="19275" actId="14100"/>
        <pc:sldMkLst>
          <pc:docMk/>
          <pc:sldMk cId="2378828155" sldId="315"/>
        </pc:sldMkLst>
        <pc:spChg chg="del">
          <ac:chgData name="Nikita Tanya" userId="af3b0884ef3a76bb" providerId="LiveId" clId="{1A4EE3F6-2D26-4C62-802F-DCE86FCF08D3}" dt="2024-08-28T19:52:12.410" v="18686" actId="478"/>
          <ac:spMkLst>
            <pc:docMk/>
            <pc:sldMk cId="2378828155" sldId="315"/>
            <ac:spMk id="2" creationId="{221E6D9A-B739-49DF-93EF-2B5504DA2324}"/>
          </ac:spMkLst>
        </pc:spChg>
        <pc:spChg chg="del">
          <ac:chgData name="Nikita Tanya" userId="af3b0884ef3a76bb" providerId="LiveId" clId="{1A4EE3F6-2D26-4C62-802F-DCE86FCF08D3}" dt="2024-08-28T19:52:08.493" v="18685" actId="478"/>
          <ac:spMkLst>
            <pc:docMk/>
            <pc:sldMk cId="2378828155" sldId="315"/>
            <ac:spMk id="3" creationId="{45399F43-FDE4-4DE9-BE60-4A31652CD3A2}"/>
          </ac:spMkLst>
        </pc:spChg>
        <pc:spChg chg="add del mod">
          <ac:chgData name="Nikita Tanya" userId="af3b0884ef3a76bb" providerId="LiveId" clId="{1A4EE3F6-2D26-4C62-802F-DCE86FCF08D3}" dt="2024-08-28T19:46:59.301" v="18646" actId="478"/>
          <ac:spMkLst>
            <pc:docMk/>
            <pc:sldMk cId="2378828155" sldId="315"/>
            <ac:spMk id="6" creationId="{A8569695-89CD-E582-7F27-C27584F010B5}"/>
          </ac:spMkLst>
        </pc:spChg>
        <pc:spChg chg="add del mod">
          <ac:chgData name="Nikita Tanya" userId="af3b0884ef3a76bb" providerId="LiveId" clId="{1A4EE3F6-2D26-4C62-802F-DCE86FCF08D3}" dt="2024-08-28T19:46:59.301" v="18646" actId="478"/>
          <ac:spMkLst>
            <pc:docMk/>
            <pc:sldMk cId="2378828155" sldId="315"/>
            <ac:spMk id="8" creationId="{4EFFB7E3-D130-5E04-8186-6BC1DAB371B2}"/>
          </ac:spMkLst>
        </pc:spChg>
        <pc:spChg chg="add del mod">
          <ac:chgData name="Nikita Tanya" userId="af3b0884ef3a76bb" providerId="LiveId" clId="{1A4EE3F6-2D26-4C62-802F-DCE86FCF08D3}" dt="2024-08-28T19:46:59.301" v="18646" actId="478"/>
          <ac:spMkLst>
            <pc:docMk/>
            <pc:sldMk cId="2378828155" sldId="315"/>
            <ac:spMk id="10" creationId="{DFA6E81C-0B28-7922-975D-5DC4058E3933}"/>
          </ac:spMkLst>
        </pc:spChg>
        <pc:spChg chg="add del mod">
          <ac:chgData name="Nikita Tanya" userId="af3b0884ef3a76bb" providerId="LiveId" clId="{1A4EE3F6-2D26-4C62-802F-DCE86FCF08D3}" dt="2024-08-28T19:46:59.301" v="18646" actId="478"/>
          <ac:spMkLst>
            <pc:docMk/>
            <pc:sldMk cId="2378828155" sldId="315"/>
            <ac:spMk id="12" creationId="{DCB2371C-BD7A-8897-895A-1B6A3319FB3B}"/>
          </ac:spMkLst>
        </pc:spChg>
        <pc:spChg chg="add del mod">
          <ac:chgData name="Nikita Tanya" userId="af3b0884ef3a76bb" providerId="LiveId" clId="{1A4EE3F6-2D26-4C62-802F-DCE86FCF08D3}" dt="2024-08-28T19:46:59.301" v="18646" actId="478"/>
          <ac:spMkLst>
            <pc:docMk/>
            <pc:sldMk cId="2378828155" sldId="315"/>
            <ac:spMk id="14" creationId="{3C3BCC76-A399-241C-7D0E-07F89EBE0E1B}"/>
          </ac:spMkLst>
        </pc:spChg>
        <pc:spChg chg="add del mod">
          <ac:chgData name="Nikita Tanya" userId="af3b0884ef3a76bb" providerId="LiveId" clId="{1A4EE3F6-2D26-4C62-802F-DCE86FCF08D3}" dt="2024-08-28T19:46:59.301" v="18646" actId="478"/>
          <ac:spMkLst>
            <pc:docMk/>
            <pc:sldMk cId="2378828155" sldId="315"/>
            <ac:spMk id="16" creationId="{5AC8B288-1F40-3AAB-82D5-2B866C42BC0B}"/>
          </ac:spMkLst>
        </pc:spChg>
        <pc:spChg chg="add del mod">
          <ac:chgData name="Nikita Tanya" userId="af3b0884ef3a76bb" providerId="LiveId" clId="{1A4EE3F6-2D26-4C62-802F-DCE86FCF08D3}" dt="2024-08-29T20:37:26.681" v="19273" actId="14100"/>
          <ac:spMkLst>
            <pc:docMk/>
            <pc:sldMk cId="2378828155" sldId="315"/>
            <ac:spMk id="17" creationId="{7D1AD01D-1F03-4995-A821-FA842C4F9E7C}"/>
          </ac:spMkLst>
        </pc:spChg>
        <pc:spChg chg="add del mod">
          <ac:chgData name="Nikita Tanya" userId="af3b0884ef3a76bb" providerId="LiveId" clId="{1A4EE3F6-2D26-4C62-802F-DCE86FCF08D3}" dt="2024-08-29T20:37:29.139" v="19274" actId="14100"/>
          <ac:spMkLst>
            <pc:docMk/>
            <pc:sldMk cId="2378828155" sldId="315"/>
            <ac:spMk id="19" creationId="{A301F0BB-3AE1-4877-8F78-D7F5AE48F810}"/>
          </ac:spMkLst>
        </pc:spChg>
        <pc:spChg chg="add del mod">
          <ac:chgData name="Nikita Tanya" userId="af3b0884ef3a76bb" providerId="LiveId" clId="{1A4EE3F6-2D26-4C62-802F-DCE86FCF08D3}" dt="2024-08-29T20:37:31.485" v="19275" actId="14100"/>
          <ac:spMkLst>
            <pc:docMk/>
            <pc:sldMk cId="2378828155" sldId="315"/>
            <ac:spMk id="20" creationId="{5F481192-C246-4A6A-8D3F-9EBF56786C13}"/>
          </ac:spMkLst>
        </pc:spChg>
        <pc:spChg chg="mod">
          <ac:chgData name="Nikita Tanya" userId="af3b0884ef3a76bb" providerId="LiveId" clId="{1A4EE3F6-2D26-4C62-802F-DCE86FCF08D3}" dt="2024-08-29T20:37:23.525" v="19272" actId="1035"/>
          <ac:spMkLst>
            <pc:docMk/>
            <pc:sldMk cId="2378828155" sldId="315"/>
            <ac:spMk id="21" creationId="{805BF1CD-2EC6-44F4-8AD8-25D9BD488B7A}"/>
          </ac:spMkLst>
        </pc:spChg>
        <pc:spChg chg="mod">
          <ac:chgData name="Nikita Tanya" userId="af3b0884ef3a76bb" providerId="LiveId" clId="{1A4EE3F6-2D26-4C62-802F-DCE86FCF08D3}" dt="2024-08-29T20:37:23.525" v="19272" actId="1035"/>
          <ac:spMkLst>
            <pc:docMk/>
            <pc:sldMk cId="2378828155" sldId="315"/>
            <ac:spMk id="22" creationId="{842BC471-A2E1-4473-9B5A-6D7A21B6A881}"/>
          </ac:spMkLst>
        </pc:spChg>
        <pc:spChg chg="add del mod">
          <ac:chgData name="Nikita Tanya" userId="af3b0884ef3a76bb" providerId="LiveId" clId="{1A4EE3F6-2D26-4C62-802F-DCE86FCF08D3}" dt="2024-08-29T20:37:23.525" v="19272" actId="1035"/>
          <ac:spMkLst>
            <pc:docMk/>
            <pc:sldMk cId="2378828155" sldId="315"/>
            <ac:spMk id="23" creationId="{5DF31FE0-F56B-494E-A42E-D2A3B4A5BE01}"/>
          </ac:spMkLst>
        </pc:spChg>
        <pc:spChg chg="add del mod">
          <ac:chgData name="Nikita Tanya" userId="af3b0884ef3a76bb" providerId="LiveId" clId="{1A4EE3F6-2D26-4C62-802F-DCE86FCF08D3}" dt="2024-08-29T20:37:23.525" v="19272" actId="1035"/>
          <ac:spMkLst>
            <pc:docMk/>
            <pc:sldMk cId="2378828155" sldId="315"/>
            <ac:spMk id="24" creationId="{F59958C6-2B49-4E50-8050-97C6B6679AC1}"/>
          </ac:spMkLst>
        </pc:spChg>
        <pc:spChg chg="add del mod">
          <ac:chgData name="Nikita Tanya" userId="af3b0884ef3a76bb" providerId="LiveId" clId="{1A4EE3F6-2D26-4C62-802F-DCE86FCF08D3}" dt="2024-08-29T20:37:23.525" v="19272" actId="1035"/>
          <ac:spMkLst>
            <pc:docMk/>
            <pc:sldMk cId="2378828155" sldId="315"/>
            <ac:spMk id="25" creationId="{BAE2F608-914C-4C3C-93D9-10B4F89F1DF8}"/>
          </ac:spMkLst>
        </pc:spChg>
        <pc:spChg chg="add del mod">
          <ac:chgData name="Nikita Tanya" userId="af3b0884ef3a76bb" providerId="LiveId" clId="{1A4EE3F6-2D26-4C62-802F-DCE86FCF08D3}" dt="2024-08-28T19:46:59.301" v="18646" actId="478"/>
          <ac:spMkLst>
            <pc:docMk/>
            <pc:sldMk cId="2378828155" sldId="315"/>
            <ac:spMk id="26" creationId="{20659A50-1017-2CCA-B6F3-32BF5006C1DA}"/>
          </ac:spMkLst>
        </pc:spChg>
        <pc:spChg chg="add del mod">
          <ac:chgData name="Nikita Tanya" userId="af3b0884ef3a76bb" providerId="LiveId" clId="{1A4EE3F6-2D26-4C62-802F-DCE86FCF08D3}" dt="2024-08-28T19:46:59.301" v="18646" actId="478"/>
          <ac:spMkLst>
            <pc:docMk/>
            <pc:sldMk cId="2378828155" sldId="315"/>
            <ac:spMk id="28" creationId="{3ECC5458-98B3-CF89-6666-3C7270A75F40}"/>
          </ac:spMkLst>
        </pc:spChg>
        <pc:spChg chg="add del mod">
          <ac:chgData name="Nikita Tanya" userId="af3b0884ef3a76bb" providerId="LiveId" clId="{1A4EE3F6-2D26-4C62-802F-DCE86FCF08D3}" dt="2024-08-28T19:46:59.301" v="18646" actId="478"/>
          <ac:spMkLst>
            <pc:docMk/>
            <pc:sldMk cId="2378828155" sldId="315"/>
            <ac:spMk id="30" creationId="{0E13680F-DE16-9B42-3802-EC002BA7EAFE}"/>
          </ac:spMkLst>
        </pc:spChg>
        <pc:spChg chg="add del mod">
          <ac:chgData name="Nikita Tanya" userId="af3b0884ef3a76bb" providerId="LiveId" clId="{1A4EE3F6-2D26-4C62-802F-DCE86FCF08D3}" dt="2024-08-28T19:46:59.301" v="18646" actId="478"/>
          <ac:spMkLst>
            <pc:docMk/>
            <pc:sldMk cId="2378828155" sldId="315"/>
            <ac:spMk id="32" creationId="{9E0F27E2-D9D0-7863-4726-3347BCB2173D}"/>
          </ac:spMkLst>
        </pc:spChg>
        <pc:spChg chg="add del mod">
          <ac:chgData name="Nikita Tanya" userId="af3b0884ef3a76bb" providerId="LiveId" clId="{1A4EE3F6-2D26-4C62-802F-DCE86FCF08D3}" dt="2024-08-28T19:49:39.948" v="18658" actId="478"/>
          <ac:spMkLst>
            <pc:docMk/>
            <pc:sldMk cId="2378828155" sldId="315"/>
            <ac:spMk id="36" creationId="{F9B5E037-D9E7-61CD-EDB4-04C1F97B9974}"/>
          </ac:spMkLst>
        </pc:spChg>
        <pc:spChg chg="add del mod">
          <ac:chgData name="Nikita Tanya" userId="af3b0884ef3a76bb" providerId="LiveId" clId="{1A4EE3F6-2D26-4C62-802F-DCE86FCF08D3}" dt="2024-08-28T19:57:01.985" v="18749" actId="478"/>
          <ac:spMkLst>
            <pc:docMk/>
            <pc:sldMk cId="2378828155" sldId="315"/>
            <ac:spMk id="38" creationId="{5B995CFC-DA79-6729-EB52-0D7340423E67}"/>
          </ac:spMkLst>
        </pc:spChg>
        <pc:spChg chg="add del mod">
          <ac:chgData name="Nikita Tanya" userId="af3b0884ef3a76bb" providerId="LiveId" clId="{1A4EE3F6-2D26-4C62-802F-DCE86FCF08D3}" dt="2024-08-28T20:09:05.368" v="18825" actId="478"/>
          <ac:spMkLst>
            <pc:docMk/>
            <pc:sldMk cId="2378828155" sldId="315"/>
            <ac:spMk id="44" creationId="{C690EFD1-3CCE-1489-C5CB-56D20FF83360}"/>
          </ac:spMkLst>
        </pc:spChg>
        <pc:spChg chg="mod">
          <ac:chgData name="Nikita Tanya" userId="af3b0884ef3a76bb" providerId="LiveId" clId="{1A4EE3F6-2D26-4C62-802F-DCE86FCF08D3}" dt="2024-08-28T19:47:52.986" v="18651" actId="1076"/>
          <ac:spMkLst>
            <pc:docMk/>
            <pc:sldMk cId="2378828155" sldId="315"/>
            <ac:spMk id="111" creationId="{CC9F3600-2711-4A49-8018-C4671B56159C}"/>
          </ac:spMkLst>
        </pc:spChg>
        <pc:picChg chg="add mod">
          <ac:chgData name="Nikita Tanya" userId="af3b0884ef3a76bb" providerId="LiveId" clId="{1A4EE3F6-2D26-4C62-802F-DCE86FCF08D3}" dt="2024-08-29T20:37:23.525" v="19272" actId="1035"/>
          <ac:picMkLst>
            <pc:docMk/>
            <pc:sldMk cId="2378828155" sldId="315"/>
            <ac:picMk id="34" creationId="{8C7A755C-F44D-E9B1-A1E2-0A11ABC1929E}"/>
          </ac:picMkLst>
        </pc:picChg>
        <pc:picChg chg="add del mod">
          <ac:chgData name="Nikita Tanya" userId="af3b0884ef3a76bb" providerId="LiveId" clId="{1A4EE3F6-2D26-4C62-802F-DCE86FCF08D3}" dt="2024-08-28T20:00:52.692" v="18763" actId="478"/>
          <ac:picMkLst>
            <pc:docMk/>
            <pc:sldMk cId="2378828155" sldId="315"/>
            <ac:picMk id="40" creationId="{BAEE603E-D2E9-712C-FD53-81691896A116}"/>
          </ac:picMkLst>
        </pc:picChg>
        <pc:picChg chg="add mod">
          <ac:chgData name="Nikita Tanya" userId="af3b0884ef3a76bb" providerId="LiveId" clId="{1A4EE3F6-2D26-4C62-802F-DCE86FCF08D3}" dt="2024-08-29T20:37:23.525" v="19272" actId="1035"/>
          <ac:picMkLst>
            <pc:docMk/>
            <pc:sldMk cId="2378828155" sldId="315"/>
            <ac:picMk id="42" creationId="{C4A9F80C-B941-5A95-4A00-BF7319098AAD}"/>
          </ac:picMkLst>
        </pc:picChg>
        <pc:picChg chg="add mod">
          <ac:chgData name="Nikita Tanya" userId="af3b0884ef3a76bb" providerId="LiveId" clId="{1A4EE3F6-2D26-4C62-802F-DCE86FCF08D3}" dt="2024-08-29T20:37:23.525" v="19272" actId="1035"/>
          <ac:picMkLst>
            <pc:docMk/>
            <pc:sldMk cId="2378828155" sldId="315"/>
            <ac:picMk id="46" creationId="{34C315EE-4050-F42C-CE98-0CD02ABE6466}"/>
          </ac:picMkLst>
        </pc:picChg>
        <pc:picChg chg="add del">
          <ac:chgData name="Nikita Tanya" userId="af3b0884ef3a76bb" providerId="LiveId" clId="{1A4EE3F6-2D26-4C62-802F-DCE86FCF08D3}" dt="2024-08-28T19:49:33.931" v="18656" actId="478"/>
          <ac:picMkLst>
            <pc:docMk/>
            <pc:sldMk cId="2378828155" sldId="315"/>
            <ac:picMk id="74" creationId="{96133EF6-E5B3-48D4-B125-3DB8418D5651}"/>
          </ac:picMkLst>
        </pc:picChg>
        <pc:picChg chg="add del mod">
          <ac:chgData name="Nikita Tanya" userId="af3b0884ef3a76bb" providerId="LiveId" clId="{1A4EE3F6-2D26-4C62-802F-DCE86FCF08D3}" dt="2024-08-29T20:37:23.525" v="19272" actId="1035"/>
          <ac:picMkLst>
            <pc:docMk/>
            <pc:sldMk cId="2378828155" sldId="315"/>
            <ac:picMk id="75" creationId="{5B57A567-220C-4397-939E-6693826CCA7A}"/>
          </ac:picMkLst>
        </pc:picChg>
        <pc:picChg chg="add del mod">
          <ac:chgData name="Nikita Tanya" userId="af3b0884ef3a76bb" providerId="LiveId" clId="{1A4EE3F6-2D26-4C62-802F-DCE86FCF08D3}" dt="2024-08-28T19:56:58.926" v="18748" actId="478"/>
          <ac:picMkLst>
            <pc:docMk/>
            <pc:sldMk cId="2378828155" sldId="315"/>
            <ac:picMk id="76" creationId="{0FA7962C-3AAE-40F0-8FDE-2ADF2BAC0318}"/>
          </ac:picMkLst>
        </pc:picChg>
        <pc:picChg chg="add del mod">
          <ac:chgData name="Nikita Tanya" userId="af3b0884ef3a76bb" providerId="LiveId" clId="{1A4EE3F6-2D26-4C62-802F-DCE86FCF08D3}" dt="2024-08-28T20:08:59.068" v="18824" actId="478"/>
          <ac:picMkLst>
            <pc:docMk/>
            <pc:sldMk cId="2378828155" sldId="315"/>
            <ac:picMk id="77" creationId="{D1E6E4D0-906D-4B29-A5A3-EDBA9E13B7A7}"/>
          </ac:picMkLst>
        </pc:picChg>
        <pc:picChg chg="add">
          <ac:chgData name="Nikita Tanya" userId="af3b0884ef3a76bb" providerId="LiveId" clId="{1A4EE3F6-2D26-4C62-802F-DCE86FCF08D3}" dt="2024-08-28T19:58:49.651" v="18750"/>
          <ac:picMkLst>
            <pc:docMk/>
            <pc:sldMk cId="2378828155" sldId="315"/>
            <ac:picMk id="1026" creationId="{C706099C-65AA-C82E-6268-29C78DDE1189}"/>
          </ac:picMkLst>
        </pc:picChg>
      </pc:sldChg>
      <pc:sldChg chg="addSp delSp modSp mod">
        <pc:chgData name="Nikita Tanya" userId="af3b0884ef3a76bb" providerId="LiveId" clId="{1A4EE3F6-2D26-4C62-802F-DCE86FCF08D3}" dt="2024-08-29T20:59:11.174" v="19765" actId="14100"/>
        <pc:sldMkLst>
          <pc:docMk/>
          <pc:sldMk cId="2235414748" sldId="316"/>
        </pc:sldMkLst>
        <pc:spChg chg="add del mod">
          <ac:chgData name="Nikita Tanya" userId="af3b0884ef3a76bb" providerId="LiveId" clId="{1A4EE3F6-2D26-4C62-802F-DCE86FCF08D3}" dt="2024-08-29T20:46:52.276" v="19417" actId="21"/>
          <ac:spMkLst>
            <pc:docMk/>
            <pc:sldMk cId="2235414748" sldId="316"/>
            <ac:spMk id="2" creationId="{62EA8225-B3FF-E2D5-11A6-5CB1E1CBF26F}"/>
          </ac:spMkLst>
        </pc:spChg>
        <pc:spChg chg="add del mod">
          <ac:chgData name="Nikita Tanya" userId="af3b0884ef3a76bb" providerId="LiveId" clId="{1A4EE3F6-2D26-4C62-802F-DCE86FCF08D3}" dt="2024-08-29T20:46:52.276" v="19417" actId="21"/>
          <ac:spMkLst>
            <pc:docMk/>
            <pc:sldMk cId="2235414748" sldId="316"/>
            <ac:spMk id="3" creationId="{0B3861EE-2903-6F55-B3A3-772EC1BDCE3F}"/>
          </ac:spMkLst>
        </pc:spChg>
        <pc:spChg chg="add del mod">
          <ac:chgData name="Nikita Tanya" userId="af3b0884ef3a76bb" providerId="LiveId" clId="{1A4EE3F6-2D26-4C62-802F-DCE86FCF08D3}" dt="2024-08-28T20:16:49.327" v="18834" actId="478"/>
          <ac:spMkLst>
            <pc:docMk/>
            <pc:sldMk cId="2235414748" sldId="316"/>
            <ac:spMk id="3" creationId="{FA9CCC27-5405-6738-1796-99A83F8DC6E1}"/>
          </ac:spMkLst>
        </pc:spChg>
        <pc:spChg chg="add del mod">
          <ac:chgData name="Nikita Tanya" userId="af3b0884ef3a76bb" providerId="LiveId" clId="{1A4EE3F6-2D26-4C62-802F-DCE86FCF08D3}" dt="2024-08-28T20:16:49.327" v="18834" actId="478"/>
          <ac:spMkLst>
            <pc:docMk/>
            <pc:sldMk cId="2235414748" sldId="316"/>
            <ac:spMk id="6" creationId="{40404E79-DB02-B092-9BEF-2CDD2A0D1A1F}"/>
          </ac:spMkLst>
        </pc:spChg>
        <pc:spChg chg="add del mod">
          <ac:chgData name="Nikita Tanya" userId="af3b0884ef3a76bb" providerId="LiveId" clId="{1A4EE3F6-2D26-4C62-802F-DCE86FCF08D3}" dt="2024-08-28T20:16:49.327" v="18834" actId="478"/>
          <ac:spMkLst>
            <pc:docMk/>
            <pc:sldMk cId="2235414748" sldId="316"/>
            <ac:spMk id="10" creationId="{E2497766-FB76-6618-17FA-37B065AC7EEF}"/>
          </ac:spMkLst>
        </pc:spChg>
        <pc:spChg chg="add del mod">
          <ac:chgData name="Nikita Tanya" userId="af3b0884ef3a76bb" providerId="LiveId" clId="{1A4EE3F6-2D26-4C62-802F-DCE86FCF08D3}" dt="2024-08-28T20:16:49.327" v="18834" actId="478"/>
          <ac:spMkLst>
            <pc:docMk/>
            <pc:sldMk cId="2235414748" sldId="316"/>
            <ac:spMk id="13" creationId="{152ED157-6E16-6231-74CF-4C202283AFF9}"/>
          </ac:spMkLst>
        </pc:spChg>
        <pc:spChg chg="add mod">
          <ac:chgData name="Nikita Tanya" userId="af3b0884ef3a76bb" providerId="LiveId" clId="{1A4EE3F6-2D26-4C62-802F-DCE86FCF08D3}" dt="2024-08-29T20:58:51.454" v="19762" actId="1076"/>
          <ac:spMkLst>
            <pc:docMk/>
            <pc:sldMk cId="2235414748" sldId="316"/>
            <ac:spMk id="14" creationId="{830E1D2A-5B74-0D23-67EF-27482C61E904}"/>
          </ac:spMkLst>
        </pc:spChg>
        <pc:spChg chg="add mod">
          <ac:chgData name="Nikita Tanya" userId="af3b0884ef3a76bb" providerId="LiveId" clId="{1A4EE3F6-2D26-4C62-802F-DCE86FCF08D3}" dt="2024-08-29T20:58:51.454" v="19762" actId="1076"/>
          <ac:spMkLst>
            <pc:docMk/>
            <pc:sldMk cId="2235414748" sldId="316"/>
            <ac:spMk id="15" creationId="{98D7D802-07F2-C4A1-3D32-5EF8F06E8FD9}"/>
          </ac:spMkLst>
        </pc:spChg>
        <pc:spChg chg="add del mod">
          <ac:chgData name="Nikita Tanya" userId="af3b0884ef3a76bb" providerId="LiveId" clId="{1A4EE3F6-2D26-4C62-802F-DCE86FCF08D3}" dt="2024-08-28T20:23:23.577" v="18897" actId="478"/>
          <ac:spMkLst>
            <pc:docMk/>
            <pc:sldMk cId="2235414748" sldId="316"/>
            <ac:spMk id="16" creationId="{FB2569EE-341B-F588-9471-E1E2C14A0C26}"/>
          </ac:spMkLst>
        </pc:spChg>
        <pc:spChg chg="add del mod">
          <ac:chgData name="Nikita Tanya" userId="af3b0884ef3a76bb" providerId="LiveId" clId="{1A4EE3F6-2D26-4C62-802F-DCE86FCF08D3}" dt="2024-08-28T20:23:29.246" v="18898" actId="478"/>
          <ac:spMkLst>
            <pc:docMk/>
            <pc:sldMk cId="2235414748" sldId="316"/>
            <ac:spMk id="17" creationId="{3205E9E0-43CD-2A33-C00D-D2C7E1A28AEF}"/>
          </ac:spMkLst>
        </pc:spChg>
        <pc:spChg chg="add del mod">
          <ac:chgData name="Nikita Tanya" userId="af3b0884ef3a76bb" providerId="LiveId" clId="{1A4EE3F6-2D26-4C62-802F-DCE86FCF08D3}" dt="2024-08-28T20:23:32.398" v="18899" actId="478"/>
          <ac:spMkLst>
            <pc:docMk/>
            <pc:sldMk cId="2235414748" sldId="316"/>
            <ac:spMk id="18" creationId="{A6F99DD4-0150-375D-D2B7-CF73D6624001}"/>
          </ac:spMkLst>
        </pc:spChg>
        <pc:spChg chg="add del mod">
          <ac:chgData name="Nikita Tanya" userId="af3b0884ef3a76bb" providerId="LiveId" clId="{1A4EE3F6-2D26-4C62-802F-DCE86FCF08D3}" dt="2024-08-28T20:23:32.398" v="18899" actId="478"/>
          <ac:spMkLst>
            <pc:docMk/>
            <pc:sldMk cId="2235414748" sldId="316"/>
            <ac:spMk id="19" creationId="{764A8817-7838-75C8-9C38-0D4E4C7C4625}"/>
          </ac:spMkLst>
        </pc:spChg>
        <pc:spChg chg="add mod">
          <ac:chgData name="Nikita Tanya" userId="af3b0884ef3a76bb" providerId="LiveId" clId="{1A4EE3F6-2D26-4C62-802F-DCE86FCF08D3}" dt="2024-08-29T20:58:51.454" v="19762" actId="1076"/>
          <ac:spMkLst>
            <pc:docMk/>
            <pc:sldMk cId="2235414748" sldId="316"/>
            <ac:spMk id="20" creationId="{64678ECD-54D7-A99F-6948-F5272F836892}"/>
          </ac:spMkLst>
        </pc:spChg>
        <pc:spChg chg="add mod">
          <ac:chgData name="Nikita Tanya" userId="af3b0884ef3a76bb" providerId="LiveId" clId="{1A4EE3F6-2D26-4C62-802F-DCE86FCF08D3}" dt="2024-08-29T20:58:51.454" v="19762" actId="1076"/>
          <ac:spMkLst>
            <pc:docMk/>
            <pc:sldMk cId="2235414748" sldId="316"/>
            <ac:spMk id="21" creationId="{B8B0F4E0-8B4B-3747-A9B9-B4F52A0AA8D4}"/>
          </ac:spMkLst>
        </pc:spChg>
        <pc:spChg chg="mod">
          <ac:chgData name="Nikita Tanya" userId="af3b0884ef3a76bb" providerId="LiveId" clId="{1A4EE3F6-2D26-4C62-802F-DCE86FCF08D3}" dt="2024-08-28T20:35:50.262" v="19096" actId="1076"/>
          <ac:spMkLst>
            <pc:docMk/>
            <pc:sldMk cId="2235414748" sldId="316"/>
            <ac:spMk id="24" creationId="{AA5A89EF-81E9-4164-8EA3-DA69DAE6FADA}"/>
          </ac:spMkLst>
        </pc:spChg>
        <pc:spChg chg="mod">
          <ac:chgData name="Nikita Tanya" userId="af3b0884ef3a76bb" providerId="LiveId" clId="{1A4EE3F6-2D26-4C62-802F-DCE86FCF08D3}" dt="2024-08-29T20:58:13.641" v="19756" actId="1076"/>
          <ac:spMkLst>
            <pc:docMk/>
            <pc:sldMk cId="2235414748" sldId="316"/>
            <ac:spMk id="26" creationId="{A0F52927-1C90-418F-AD2E-50A3404A4A36}"/>
          </ac:spMkLst>
        </pc:spChg>
        <pc:spChg chg="mod">
          <ac:chgData name="Nikita Tanya" userId="af3b0884ef3a76bb" providerId="LiveId" clId="{1A4EE3F6-2D26-4C62-802F-DCE86FCF08D3}" dt="2024-08-29T20:57:36.130" v="19748" actId="14100"/>
          <ac:spMkLst>
            <pc:docMk/>
            <pc:sldMk cId="2235414748" sldId="316"/>
            <ac:spMk id="27" creationId="{37B13ECA-D5B9-4665-9100-4329449CD7A1}"/>
          </ac:spMkLst>
        </pc:spChg>
        <pc:spChg chg="mod">
          <ac:chgData name="Nikita Tanya" userId="af3b0884ef3a76bb" providerId="LiveId" clId="{1A4EE3F6-2D26-4C62-802F-DCE86FCF08D3}" dt="2024-08-29T20:57:29.101" v="19746" actId="1038"/>
          <ac:spMkLst>
            <pc:docMk/>
            <pc:sldMk cId="2235414748" sldId="316"/>
            <ac:spMk id="28" creationId="{C152BCFD-FB2E-46FB-97FD-3B9579D9CDD3}"/>
          </ac:spMkLst>
        </pc:spChg>
        <pc:spChg chg="mod">
          <ac:chgData name="Nikita Tanya" userId="af3b0884ef3a76bb" providerId="LiveId" clId="{1A4EE3F6-2D26-4C62-802F-DCE86FCF08D3}" dt="2024-08-29T20:58:59.554" v="19763" actId="14100"/>
          <ac:spMkLst>
            <pc:docMk/>
            <pc:sldMk cId="2235414748" sldId="316"/>
            <ac:spMk id="29" creationId="{0A53AC78-9DEF-4337-81E7-D9F9AF1F31EB}"/>
          </ac:spMkLst>
        </pc:spChg>
        <pc:spChg chg="mod">
          <ac:chgData name="Nikita Tanya" userId="af3b0884ef3a76bb" providerId="LiveId" clId="{1A4EE3F6-2D26-4C62-802F-DCE86FCF08D3}" dt="2024-08-29T20:57:20.842" v="19720" actId="1038"/>
          <ac:spMkLst>
            <pc:docMk/>
            <pc:sldMk cId="2235414748" sldId="316"/>
            <ac:spMk id="30" creationId="{674D4F8B-10DE-4273-B585-F14235FFCDFB}"/>
          </ac:spMkLst>
        </pc:spChg>
        <pc:spChg chg="mod">
          <ac:chgData name="Nikita Tanya" userId="af3b0884ef3a76bb" providerId="LiveId" clId="{1A4EE3F6-2D26-4C62-802F-DCE86FCF08D3}" dt="2024-08-29T20:59:11.174" v="19765" actId="14100"/>
          <ac:spMkLst>
            <pc:docMk/>
            <pc:sldMk cId="2235414748" sldId="316"/>
            <ac:spMk id="31" creationId="{F475A6F5-6459-4754-BF1B-6983DA5BC099}"/>
          </ac:spMkLst>
        </pc:spChg>
        <pc:spChg chg="mod">
          <ac:chgData name="Nikita Tanya" userId="af3b0884ef3a76bb" providerId="LiveId" clId="{1A4EE3F6-2D26-4C62-802F-DCE86FCF08D3}" dt="2024-08-29T20:58:07.860" v="19755" actId="1076"/>
          <ac:spMkLst>
            <pc:docMk/>
            <pc:sldMk cId="2235414748" sldId="316"/>
            <ac:spMk id="32" creationId="{A13FB31D-1957-4294-9D78-4274ACAAF612}"/>
          </ac:spMkLst>
        </pc:spChg>
        <pc:spChg chg="mod">
          <ac:chgData name="Nikita Tanya" userId="af3b0884ef3a76bb" providerId="LiveId" clId="{1A4EE3F6-2D26-4C62-802F-DCE86FCF08D3}" dt="2024-08-29T20:57:59.831" v="19754" actId="14100"/>
          <ac:spMkLst>
            <pc:docMk/>
            <pc:sldMk cId="2235414748" sldId="316"/>
            <ac:spMk id="33" creationId="{07490C32-D0EF-409A-8838-0ADB755999AA}"/>
          </ac:spMkLst>
        </pc:spChg>
        <pc:spChg chg="del">
          <ac:chgData name="Nikita Tanya" userId="af3b0884ef3a76bb" providerId="LiveId" clId="{1A4EE3F6-2D26-4C62-802F-DCE86FCF08D3}" dt="2024-08-28T20:16:46.560" v="18833" actId="478"/>
          <ac:spMkLst>
            <pc:docMk/>
            <pc:sldMk cId="2235414748" sldId="316"/>
            <ac:spMk id="34" creationId="{85F954A3-1EAC-45E0-B349-CA5CB13C6C06}"/>
          </ac:spMkLst>
        </pc:spChg>
        <pc:spChg chg="del">
          <ac:chgData name="Nikita Tanya" userId="af3b0884ef3a76bb" providerId="LiveId" clId="{1A4EE3F6-2D26-4C62-802F-DCE86FCF08D3}" dt="2024-08-28T20:16:46.560" v="18833" actId="478"/>
          <ac:spMkLst>
            <pc:docMk/>
            <pc:sldMk cId="2235414748" sldId="316"/>
            <ac:spMk id="35" creationId="{FAB27076-3031-420C-BA49-E845E9FB211C}"/>
          </ac:spMkLst>
        </pc:spChg>
        <pc:spChg chg="del">
          <ac:chgData name="Nikita Tanya" userId="af3b0884ef3a76bb" providerId="LiveId" clId="{1A4EE3F6-2D26-4C62-802F-DCE86FCF08D3}" dt="2024-08-28T20:16:46.560" v="18833" actId="478"/>
          <ac:spMkLst>
            <pc:docMk/>
            <pc:sldMk cId="2235414748" sldId="316"/>
            <ac:spMk id="36" creationId="{24AC2074-BC52-48C5-931D-3BB4A8B0B99B}"/>
          </ac:spMkLst>
        </pc:spChg>
        <pc:spChg chg="del">
          <ac:chgData name="Nikita Tanya" userId="af3b0884ef3a76bb" providerId="LiveId" clId="{1A4EE3F6-2D26-4C62-802F-DCE86FCF08D3}" dt="2024-08-28T20:16:46.560" v="18833" actId="478"/>
          <ac:spMkLst>
            <pc:docMk/>
            <pc:sldMk cId="2235414748" sldId="316"/>
            <ac:spMk id="37" creationId="{A5B6CF8D-4C68-40CD-A4BC-358825782940}"/>
          </ac:spMkLst>
        </pc:spChg>
        <pc:spChg chg="del">
          <ac:chgData name="Nikita Tanya" userId="af3b0884ef3a76bb" providerId="LiveId" clId="{1A4EE3F6-2D26-4C62-802F-DCE86FCF08D3}" dt="2024-08-28T20:23:58.208" v="18903" actId="478"/>
          <ac:spMkLst>
            <pc:docMk/>
            <pc:sldMk cId="2235414748" sldId="316"/>
            <ac:spMk id="51" creationId="{04CAC2AB-5761-44BB-98FA-2160C470E891}"/>
          </ac:spMkLst>
        </pc:spChg>
        <pc:spChg chg="del">
          <ac:chgData name="Nikita Tanya" userId="af3b0884ef3a76bb" providerId="LiveId" clId="{1A4EE3F6-2D26-4C62-802F-DCE86FCF08D3}" dt="2024-08-28T20:23:55.722" v="18902" actId="478"/>
          <ac:spMkLst>
            <pc:docMk/>
            <pc:sldMk cId="2235414748" sldId="316"/>
            <ac:spMk id="52" creationId="{7026ED2A-0000-445D-B5A1-8A5D0E287FA7}"/>
          </ac:spMkLst>
        </pc:spChg>
        <pc:spChg chg="mod">
          <ac:chgData name="Nikita Tanya" userId="af3b0884ef3a76bb" providerId="LiveId" clId="{1A4EE3F6-2D26-4C62-802F-DCE86FCF08D3}" dt="2024-08-29T20:58:40.138" v="19761" actId="1076"/>
          <ac:spMkLst>
            <pc:docMk/>
            <pc:sldMk cId="2235414748" sldId="316"/>
            <ac:spMk id="53" creationId="{6813B31E-86C3-4175-9D10-220062CAF608}"/>
          </ac:spMkLst>
        </pc:spChg>
        <pc:graphicFrameChg chg="del">
          <ac:chgData name="Nikita Tanya" userId="af3b0884ef3a76bb" providerId="LiveId" clId="{1A4EE3F6-2D26-4C62-802F-DCE86FCF08D3}" dt="2024-08-28T20:16:54.106" v="18835" actId="478"/>
          <ac:graphicFrameMkLst>
            <pc:docMk/>
            <pc:sldMk cId="2235414748" sldId="316"/>
            <ac:graphicFrameMk id="5" creationId="{D71E90A6-692D-4864-8D2B-3BA5D7E6A66B}"/>
          </ac:graphicFrameMkLst>
        </pc:graphicFrameChg>
        <pc:graphicFrameChg chg="del">
          <ac:chgData name="Nikita Tanya" userId="af3b0884ef3a76bb" providerId="LiveId" clId="{1A4EE3F6-2D26-4C62-802F-DCE86FCF08D3}" dt="2024-08-28T20:16:46.560" v="18833" actId="478"/>
          <ac:graphicFrameMkLst>
            <pc:docMk/>
            <pc:sldMk cId="2235414748" sldId="316"/>
            <ac:graphicFrameMk id="7" creationId="{4E5713F8-4BD1-4F5A-958E-38D193282F85}"/>
          </ac:graphicFrameMkLst>
        </pc:graphicFrameChg>
        <pc:graphicFrameChg chg="del">
          <ac:chgData name="Nikita Tanya" userId="af3b0884ef3a76bb" providerId="LiveId" clId="{1A4EE3F6-2D26-4C62-802F-DCE86FCF08D3}" dt="2024-08-28T20:16:46.560" v="18833" actId="478"/>
          <ac:graphicFrameMkLst>
            <pc:docMk/>
            <pc:sldMk cId="2235414748" sldId="316"/>
            <ac:graphicFrameMk id="9" creationId="{34A8949C-F9E7-4C22-89B3-1CF3F4AF5201}"/>
          </ac:graphicFrameMkLst>
        </pc:graphicFrameChg>
        <pc:graphicFrameChg chg="del">
          <ac:chgData name="Nikita Tanya" userId="af3b0884ef3a76bb" providerId="LiveId" clId="{1A4EE3F6-2D26-4C62-802F-DCE86FCF08D3}" dt="2024-08-28T20:16:59.942" v="18836" actId="478"/>
          <ac:graphicFrameMkLst>
            <pc:docMk/>
            <pc:sldMk cId="2235414748" sldId="316"/>
            <ac:graphicFrameMk id="11" creationId="{444D3B3B-34C8-434F-91E8-D2C1BF4D9A09}"/>
          </ac:graphicFrameMkLst>
        </pc:graphicFrameChg>
      </pc:sldChg>
      <pc:sldChg chg="addSp delSp modSp new mod">
        <pc:chgData name="Nikita Tanya" userId="af3b0884ef3a76bb" providerId="LiveId" clId="{1A4EE3F6-2D26-4C62-802F-DCE86FCF08D3}" dt="2024-08-29T20:59:55.923" v="19769" actId="122"/>
        <pc:sldMkLst>
          <pc:docMk/>
          <pc:sldMk cId="4196274473" sldId="317"/>
        </pc:sldMkLst>
        <pc:spChg chg="del">
          <ac:chgData name="Nikita Tanya" userId="af3b0884ef3a76bb" providerId="LiveId" clId="{1A4EE3F6-2D26-4C62-802F-DCE86FCF08D3}" dt="2024-08-29T20:54:10.813" v="19605" actId="478"/>
          <ac:spMkLst>
            <pc:docMk/>
            <pc:sldMk cId="4196274473" sldId="317"/>
            <ac:spMk id="2" creationId="{A6E8AEFE-3434-A741-2C88-94139BC61DC2}"/>
          </ac:spMkLst>
        </pc:spChg>
        <pc:spChg chg="del">
          <ac:chgData name="Nikita Tanya" userId="af3b0884ef3a76bb" providerId="LiveId" clId="{1A4EE3F6-2D26-4C62-802F-DCE86FCF08D3}" dt="2024-08-29T20:54:08.017" v="19604" actId="478"/>
          <ac:spMkLst>
            <pc:docMk/>
            <pc:sldMk cId="4196274473" sldId="317"/>
            <ac:spMk id="3" creationId="{CB46E77B-350B-2058-686E-29A194CB5928}"/>
          </ac:spMkLst>
        </pc:spChg>
        <pc:spChg chg="del">
          <ac:chgData name="Nikita Tanya" userId="af3b0884ef3a76bb" providerId="LiveId" clId="{1A4EE3F6-2D26-4C62-802F-DCE86FCF08D3}" dt="2024-08-29T20:47:13.074" v="19442" actId="478"/>
          <ac:spMkLst>
            <pc:docMk/>
            <pc:sldMk cId="4196274473" sldId="317"/>
            <ac:spMk id="5" creationId="{273093F7-2EF9-14A0-535A-326EA0BA553E}"/>
          </ac:spMkLst>
        </pc:spChg>
        <pc:spChg chg="del">
          <ac:chgData name="Nikita Tanya" userId="af3b0884ef3a76bb" providerId="LiveId" clId="{1A4EE3F6-2D26-4C62-802F-DCE86FCF08D3}" dt="2024-08-29T20:47:13.074" v="19442" actId="478"/>
          <ac:spMkLst>
            <pc:docMk/>
            <pc:sldMk cId="4196274473" sldId="317"/>
            <ac:spMk id="6" creationId="{A5F91BFF-9946-2951-3E80-0A5C8F30ADA8}"/>
          </ac:spMkLst>
        </pc:spChg>
        <pc:spChg chg="del">
          <ac:chgData name="Nikita Tanya" userId="af3b0884ef3a76bb" providerId="LiveId" clId="{1A4EE3F6-2D26-4C62-802F-DCE86FCF08D3}" dt="2024-08-29T20:47:13.074" v="19442" actId="478"/>
          <ac:spMkLst>
            <pc:docMk/>
            <pc:sldMk cId="4196274473" sldId="317"/>
            <ac:spMk id="7" creationId="{11C5002E-745E-E74D-D050-D5B7BEFDA13D}"/>
          </ac:spMkLst>
        </pc:spChg>
        <pc:spChg chg="del">
          <ac:chgData name="Nikita Tanya" userId="af3b0884ef3a76bb" providerId="LiveId" clId="{1A4EE3F6-2D26-4C62-802F-DCE86FCF08D3}" dt="2024-08-29T20:47:13.074" v="19442" actId="478"/>
          <ac:spMkLst>
            <pc:docMk/>
            <pc:sldMk cId="4196274473" sldId="317"/>
            <ac:spMk id="8" creationId="{33D3034C-0A31-33C3-B151-E29B62D9B6EB}"/>
          </ac:spMkLst>
        </pc:spChg>
        <pc:spChg chg="del">
          <ac:chgData name="Nikita Tanya" userId="af3b0884ef3a76bb" providerId="LiveId" clId="{1A4EE3F6-2D26-4C62-802F-DCE86FCF08D3}" dt="2024-08-29T20:47:13.074" v="19442" actId="478"/>
          <ac:spMkLst>
            <pc:docMk/>
            <pc:sldMk cId="4196274473" sldId="317"/>
            <ac:spMk id="9" creationId="{675D415E-E33E-A1C5-4C1F-CC5DD75845C6}"/>
          </ac:spMkLst>
        </pc:spChg>
        <pc:spChg chg="del">
          <ac:chgData name="Nikita Tanya" userId="af3b0884ef3a76bb" providerId="LiveId" clId="{1A4EE3F6-2D26-4C62-802F-DCE86FCF08D3}" dt="2024-08-29T20:47:13.074" v="19442" actId="478"/>
          <ac:spMkLst>
            <pc:docMk/>
            <pc:sldMk cId="4196274473" sldId="317"/>
            <ac:spMk id="10" creationId="{1989EAB7-98EB-FD9C-0846-A514D7D9CDC9}"/>
          </ac:spMkLst>
        </pc:spChg>
        <pc:spChg chg="del">
          <ac:chgData name="Nikita Tanya" userId="af3b0884ef3a76bb" providerId="LiveId" clId="{1A4EE3F6-2D26-4C62-802F-DCE86FCF08D3}" dt="2024-08-29T20:47:13.074" v="19442" actId="478"/>
          <ac:spMkLst>
            <pc:docMk/>
            <pc:sldMk cId="4196274473" sldId="317"/>
            <ac:spMk id="11" creationId="{505777E8-0C96-F393-ED4B-6E4014BEAC2A}"/>
          </ac:spMkLst>
        </pc:spChg>
        <pc:spChg chg="del">
          <ac:chgData name="Nikita Tanya" userId="af3b0884ef3a76bb" providerId="LiveId" clId="{1A4EE3F6-2D26-4C62-802F-DCE86FCF08D3}" dt="2024-08-29T20:47:13.074" v="19442" actId="478"/>
          <ac:spMkLst>
            <pc:docMk/>
            <pc:sldMk cId="4196274473" sldId="317"/>
            <ac:spMk id="12" creationId="{1792CDA7-99ED-53B0-C003-C6C7A9F17163}"/>
          </ac:spMkLst>
        </pc:spChg>
        <pc:spChg chg="del">
          <ac:chgData name="Nikita Tanya" userId="af3b0884ef3a76bb" providerId="LiveId" clId="{1A4EE3F6-2D26-4C62-802F-DCE86FCF08D3}" dt="2024-08-29T20:47:13.074" v="19442" actId="478"/>
          <ac:spMkLst>
            <pc:docMk/>
            <pc:sldMk cId="4196274473" sldId="317"/>
            <ac:spMk id="13" creationId="{631301D9-9151-27E4-6858-7DF16BF16F93}"/>
          </ac:spMkLst>
        </pc:spChg>
        <pc:spChg chg="del">
          <ac:chgData name="Nikita Tanya" userId="af3b0884ef3a76bb" providerId="LiveId" clId="{1A4EE3F6-2D26-4C62-802F-DCE86FCF08D3}" dt="2024-08-29T20:47:13.074" v="19442" actId="478"/>
          <ac:spMkLst>
            <pc:docMk/>
            <pc:sldMk cId="4196274473" sldId="317"/>
            <ac:spMk id="14" creationId="{2FD88839-D7A4-56B5-C139-24462C2899C0}"/>
          </ac:spMkLst>
        </pc:spChg>
        <pc:spChg chg="del">
          <ac:chgData name="Nikita Tanya" userId="af3b0884ef3a76bb" providerId="LiveId" clId="{1A4EE3F6-2D26-4C62-802F-DCE86FCF08D3}" dt="2024-08-29T20:47:13.074" v="19442" actId="478"/>
          <ac:spMkLst>
            <pc:docMk/>
            <pc:sldMk cId="4196274473" sldId="317"/>
            <ac:spMk id="15" creationId="{047D4670-566C-F767-0224-AB5246D8902F}"/>
          </ac:spMkLst>
        </pc:spChg>
        <pc:spChg chg="del">
          <ac:chgData name="Nikita Tanya" userId="af3b0884ef3a76bb" providerId="LiveId" clId="{1A4EE3F6-2D26-4C62-802F-DCE86FCF08D3}" dt="2024-08-29T20:47:13.074" v="19442" actId="478"/>
          <ac:spMkLst>
            <pc:docMk/>
            <pc:sldMk cId="4196274473" sldId="317"/>
            <ac:spMk id="16" creationId="{9ECA8DAB-3FA9-D076-E36A-7623686DEC59}"/>
          </ac:spMkLst>
        </pc:spChg>
        <pc:spChg chg="mod">
          <ac:chgData name="Nikita Tanya" userId="af3b0884ef3a76bb" providerId="LiveId" clId="{1A4EE3F6-2D26-4C62-802F-DCE86FCF08D3}" dt="2024-08-29T20:59:55.923" v="19769" actId="122"/>
          <ac:spMkLst>
            <pc:docMk/>
            <pc:sldMk cId="4196274473" sldId="317"/>
            <ac:spMk id="17" creationId="{E838D2D0-FFD9-985C-6F26-C8A37C6F47BE}"/>
          </ac:spMkLst>
        </pc:spChg>
        <pc:spChg chg="add mod">
          <ac:chgData name="Nikita Tanya" userId="af3b0884ef3a76bb" providerId="LiveId" clId="{1A4EE3F6-2D26-4C62-802F-DCE86FCF08D3}" dt="2024-08-29T20:55:26.210" v="19622" actId="14100"/>
          <ac:spMkLst>
            <pc:docMk/>
            <pc:sldMk cId="4196274473" sldId="317"/>
            <ac:spMk id="18" creationId="{36F95D80-A5C9-3F65-B45F-CC4B32F36668}"/>
          </ac:spMkLst>
        </pc:spChg>
        <pc:spChg chg="add mod">
          <ac:chgData name="Nikita Tanya" userId="af3b0884ef3a76bb" providerId="LiveId" clId="{1A4EE3F6-2D26-4C62-802F-DCE86FCF08D3}" dt="2024-08-29T20:47:20.103" v="19444"/>
          <ac:spMkLst>
            <pc:docMk/>
            <pc:sldMk cId="4196274473" sldId="317"/>
            <ac:spMk id="19" creationId="{62EA8225-B3FF-E2D5-11A6-5CB1E1CBF26F}"/>
          </ac:spMkLst>
        </pc:spChg>
        <pc:spChg chg="add mod">
          <ac:chgData name="Nikita Tanya" userId="af3b0884ef3a76bb" providerId="LiveId" clId="{1A4EE3F6-2D26-4C62-802F-DCE86FCF08D3}" dt="2024-08-29T20:47:20.103" v="19444"/>
          <ac:spMkLst>
            <pc:docMk/>
            <pc:sldMk cId="4196274473" sldId="317"/>
            <ac:spMk id="20" creationId="{0B3861EE-2903-6F55-B3A3-772EC1BDCE3F}"/>
          </ac:spMkLst>
        </pc:spChg>
        <pc:spChg chg="add mod">
          <ac:chgData name="Nikita Tanya" userId="af3b0884ef3a76bb" providerId="LiveId" clId="{1A4EE3F6-2D26-4C62-802F-DCE86FCF08D3}" dt="2024-08-29T20:54:33.934" v="19610" actId="14100"/>
          <ac:spMkLst>
            <pc:docMk/>
            <pc:sldMk cId="4196274473" sldId="317"/>
            <ac:spMk id="21" creationId="{3F39C0DB-1560-66FE-282D-12F1D58640CA}"/>
          </ac:spMkLst>
        </pc:spChg>
        <pc:spChg chg="add mod">
          <ac:chgData name="Nikita Tanya" userId="af3b0884ef3a76bb" providerId="LiveId" clId="{1A4EE3F6-2D26-4C62-802F-DCE86FCF08D3}" dt="2024-08-29T20:55:35.397" v="19625" actId="14100"/>
          <ac:spMkLst>
            <pc:docMk/>
            <pc:sldMk cId="4196274473" sldId="317"/>
            <ac:spMk id="22" creationId="{2B4AA5D3-B18C-76F3-303B-209387CA37B9}"/>
          </ac:spMkLst>
        </pc:spChg>
        <pc:spChg chg="add mod">
          <ac:chgData name="Nikita Tanya" userId="af3b0884ef3a76bb" providerId="LiveId" clId="{1A4EE3F6-2D26-4C62-802F-DCE86FCF08D3}" dt="2024-08-29T20:55:40.366" v="19626" actId="14100"/>
          <ac:spMkLst>
            <pc:docMk/>
            <pc:sldMk cId="4196274473" sldId="317"/>
            <ac:spMk id="23" creationId="{B4F9A527-EDB1-8799-5DF4-FC3B5E5844E1}"/>
          </ac:spMkLst>
        </pc:spChg>
      </pc:sldChg>
      <pc:sldMasterChg chg="del delSldLayout">
        <pc:chgData name="Nikita Tanya" userId="af3b0884ef3a76bb" providerId="LiveId" clId="{1A4EE3F6-2D26-4C62-802F-DCE86FCF08D3}" dt="2024-08-20T10:17:42.381" v="6711" actId="47"/>
        <pc:sldMasterMkLst>
          <pc:docMk/>
          <pc:sldMasterMk cId="1974537093" sldId="2147483670"/>
        </pc:sldMasterMkLst>
        <pc:sldLayoutChg chg="del">
          <pc:chgData name="Nikita Tanya" userId="af3b0884ef3a76bb" providerId="LiveId" clId="{1A4EE3F6-2D26-4C62-802F-DCE86FCF08D3}" dt="2024-08-20T10:17:42.381" v="6711" actId="47"/>
          <pc:sldLayoutMkLst>
            <pc:docMk/>
            <pc:sldMasterMk cId="1974537093" sldId="2147483670"/>
            <pc:sldLayoutMk cId="81003880" sldId="2147483671"/>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514441363" sldId="2147483672"/>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52658373" sldId="2147483673"/>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4007762300" sldId="2147483674"/>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495408103" sldId="2147483675"/>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680266731" sldId="2147483676"/>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817538886" sldId="2147483677"/>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144471910" sldId="2147483678"/>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767915348" sldId="2147483679"/>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886821091" sldId="2147483680"/>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706241986" sldId="2147483681"/>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686278795" sldId="2147483682"/>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082231762" sldId="2147483683"/>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15119647" sldId="2147483684"/>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099537332" sldId="2147483685"/>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1774420517" sldId="2147483686"/>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626980516" sldId="2147483687"/>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614895193" sldId="2147483688"/>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2521262548" sldId="2147483689"/>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3484678397" sldId="2147483690"/>
          </pc:sldLayoutMkLst>
        </pc:sldLayoutChg>
        <pc:sldLayoutChg chg="del">
          <pc:chgData name="Nikita Tanya" userId="af3b0884ef3a76bb" providerId="LiveId" clId="{1A4EE3F6-2D26-4C62-802F-DCE86FCF08D3}" dt="2024-08-20T10:17:42.381" v="6711" actId="47"/>
          <pc:sldLayoutMkLst>
            <pc:docMk/>
            <pc:sldMasterMk cId="1974537093" sldId="2147483670"/>
            <pc:sldLayoutMk cId="140136179" sldId="2147483691"/>
          </pc:sldLayoutMkLst>
        </pc:sldLayoutChg>
      </pc:sldMasterChg>
      <pc:sldMasterChg chg="del delSldLayout">
        <pc:chgData name="Nikita Tanya" userId="af3b0884ef3a76bb" providerId="LiveId" clId="{1A4EE3F6-2D26-4C62-802F-DCE86FCF08D3}" dt="2024-08-19T20:48:32.510" v="5107" actId="47"/>
        <pc:sldMasterMkLst>
          <pc:docMk/>
          <pc:sldMasterMk cId="2912011408" sldId="2147483670"/>
        </pc:sldMasterMkLst>
        <pc:sldLayoutChg chg="del">
          <pc:chgData name="Nikita Tanya" userId="af3b0884ef3a76bb" providerId="LiveId" clId="{1A4EE3F6-2D26-4C62-802F-DCE86FCF08D3}" dt="2024-08-19T20:48:32.510" v="5107" actId="47"/>
          <pc:sldLayoutMkLst>
            <pc:docMk/>
            <pc:sldMasterMk cId="2912011408" sldId="2147483670"/>
            <pc:sldLayoutMk cId="2906982785" sldId="2147483671"/>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607332538" sldId="2147483672"/>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863739966" sldId="2147483673"/>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081930290" sldId="2147483674"/>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882270229" sldId="2147483675"/>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524891573" sldId="2147483676"/>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539188881" sldId="2147483677"/>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809299560" sldId="2147483678"/>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3666494574" sldId="2147483679"/>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766613068" sldId="2147483680"/>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946347587" sldId="2147483681"/>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872028849" sldId="2147483682"/>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3885220174" sldId="2147483683"/>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857941079" sldId="2147483684"/>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383064746" sldId="2147483685"/>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1574927226" sldId="2147483686"/>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527190693" sldId="2147483687"/>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2656274485" sldId="2147483688"/>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532752888" sldId="2147483689"/>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3211563418" sldId="2147483690"/>
          </pc:sldLayoutMkLst>
        </pc:sldLayoutChg>
        <pc:sldLayoutChg chg="del">
          <pc:chgData name="Nikita Tanya" userId="af3b0884ef3a76bb" providerId="LiveId" clId="{1A4EE3F6-2D26-4C62-802F-DCE86FCF08D3}" dt="2024-08-19T20:48:32.510" v="5107" actId="47"/>
          <pc:sldLayoutMkLst>
            <pc:docMk/>
            <pc:sldMasterMk cId="2912011408" sldId="2147483670"/>
            <pc:sldLayoutMk cId="585268661" sldId="2147483691"/>
          </pc:sldLayoutMkLst>
        </pc:sldLayoutChg>
      </pc:sldMasterChg>
      <pc:sldMasterChg chg="delSldLayout">
        <pc:chgData name="Nikita Tanya" userId="af3b0884ef3a76bb" providerId="LiveId" clId="{1A4EE3F6-2D26-4C62-802F-DCE86FCF08D3}" dt="2024-08-26T04:00:04.199" v="17936" actId="47"/>
        <pc:sldMasterMkLst>
          <pc:docMk/>
          <pc:sldMasterMk cId="359323770" sldId="2147483692"/>
        </pc:sldMasterMkLst>
        <pc:sldLayoutChg chg="del">
          <pc:chgData name="Nikita Tanya" userId="af3b0884ef3a76bb" providerId="LiveId" clId="{1A4EE3F6-2D26-4C62-802F-DCE86FCF08D3}" dt="2024-08-26T04:00:04.199" v="17936" actId="47"/>
          <pc:sldLayoutMkLst>
            <pc:docMk/>
            <pc:sldMasterMk cId="359323770" sldId="2147483692"/>
            <pc:sldLayoutMk cId="2676111358" sldId="214748369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af3b0884ef3a76bb/Desktop/Internship%20program/New%20retail%20reportv2.0.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5" Type="http://schemas.openxmlformats.org/officeDocument/2006/relationships/chartUserShapes" Target="../drawings/drawing1.xml"/><Relationship Id="rId4" Type="http://schemas.openxmlformats.org/officeDocument/2006/relationships/oleObject" Target="https://d.docs.live.net/af3b0884ef3a76bb/Desktop/Internship%20program/New%20retail%20reportv2.0.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https://d.docs.live.net/af3b0884ef3a76bb/Desktop/Internship%20program/New%20retail%20reportv2.0.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https://d.docs.live.net/af3b0884ef3a76bb/Desktop/Internship%20program/New%20retail%20reportv2.0.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https://d.docs.live.net/af3b0884ef3a76bb/Desktop/Internship%20program/New%20retail%20reportv2.0.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https://d.docs.live.net/af3b0884ef3a76bb/Desktop/Internship%20program/New%20retail%20reportv2.0.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https://d.docs.live.net/af3b0884ef3a76bb/Desktop/Internship%20program/New%20retail%20reportv2.0.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https://d.docs.live.net/af3b0884ef3a76bb/Desktop/Internship%20program/New%20retail%20reportv2.0.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d.docs.live.net/af3b0884ef3a76bb/Desktop/Internship%20program/New%20retail%20reportv2.0.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https://d.docs.live.net/af3b0884ef3a76bb/Desktop/Internship%20program/New%20retail%20reportv2.0.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https://d.docs.live.net/af3b0884ef3a76bb/Desktop/Internship%20program/New%20retail%20reportv2.0.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https://d.docs.live.net/af3b0884ef3a76bb/Desktop/Internship%20program/new%20retail%20fi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1.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Book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https://d.docs.live.net/af3b0884ef3a76bb/Desktop/Internship%20program/New%20retail%20reportv2.0.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https://d.docs.live.net/af3b0884ef3a76bb/Desktop/Internship%20program/New%20retail%20reportv2.0.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https://d.docs.live.net/af3b0884ef3a76bb/Desktop/Internship%20program/New%20retail%20reportv2.0.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https://d.docs.live.net/af3b0884ef3a76bb/Desktop/Internship%20program/New%20retail%20reportv2.0.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Book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https://d.docs.live.net/af3b0884ef3a76bb/Desktop/Internship%20program/New%20retail%20reportv2.0.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https://d.docs.live.net/af3b0884ef3a76bb/Desktop/Internship%20program/New%20retail%20reportv2.0.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d.docs.live.net/af3b0884ef3a76bb/Desktop/Internship%20program/New%20retail%20reportv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docs.live.net/af3b0884ef3a76bb/Desktop/Internship%20program/New%20retail%20reportv2.0.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af3b0884ef3a76bb/Desktop/Internship%20program/New%20retail%20reportv2.0.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d.docs.live.net/af3b0884ef3a76bb/Desktop/Internship%20program/New%20retail%20reportv2.0.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d.docs.live.net/af3b0884ef3a76bb/Desktop/Internship%20program/New%20retail%20reportv2.0.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https://d.docs.live.net/af3b0884ef3a76bb/Desktop/Internship%20program/New%20retail%20reportv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reportv2.0.xlsx]new customer and category analy!PivotTable11</c:name>
    <c:fmtId val="2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a:t> </a:t>
            </a:r>
            <a:r>
              <a:rPr lang="en-IN" sz="1400" b="0" i="0" u="none" strike="noStrike" kern="1200" spc="0" baseline="0" dirty="0">
                <a:solidFill>
                  <a:prstClr val="black">
                    <a:lumMod val="65000"/>
                    <a:lumOff val="35000"/>
                  </a:prstClr>
                </a:solidFill>
              </a:rPr>
              <a:t>Sales trend by state and quantity sold</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'new customer and category analy'!$C$18</c:f>
              <c:strCache>
                <c:ptCount val="1"/>
                <c:pt idx="0">
                  <c:v>Total Sales</c:v>
                </c:pt>
              </c:strCache>
            </c:strRef>
          </c:tx>
          <c:spPr>
            <a:solidFill>
              <a:schemeClr val="accent5"/>
            </a:solidFill>
            <a:ln>
              <a:noFill/>
            </a:ln>
            <a:effectLst/>
          </c:spPr>
          <c:invertIfNegative val="0"/>
          <c:dLbls>
            <c:dLbl>
              <c:idx val="1"/>
              <c:layout>
                <c:manualLayout>
                  <c:x val="1.6019502588137748E-2"/>
                  <c:y val="-2.986963199202229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79F4-4066-9A98-4C0892889F7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'new customer and category analy'!$A$19:$A$26</c:f>
              <c:strCache>
                <c:ptCount val="7"/>
                <c:pt idx="0">
                  <c:v>Andhra Pradesh</c:v>
                </c:pt>
                <c:pt idx="1">
                  <c:v>Gujarat</c:v>
                </c:pt>
                <c:pt idx="2">
                  <c:v>Chhattisgarh</c:v>
                </c:pt>
                <c:pt idx="3">
                  <c:v>Haryana</c:v>
                </c:pt>
                <c:pt idx="4">
                  <c:v>Madhya Pradesh</c:v>
                </c:pt>
                <c:pt idx="5">
                  <c:v>Delhi</c:v>
                </c:pt>
                <c:pt idx="6">
                  <c:v>West Bengal</c:v>
                </c:pt>
              </c:strCache>
            </c:strRef>
          </c:cat>
          <c:val>
            <c:numRef>
              <c:f>'new customer and category analy'!$C$19:$C$26</c:f>
              <c:numCache>
                <c:formatCode>General</c:formatCode>
                <c:ptCount val="7"/>
                <c:pt idx="0">
                  <c:v>113.46</c:v>
                </c:pt>
                <c:pt idx="1">
                  <c:v>15.95</c:v>
                </c:pt>
                <c:pt idx="2">
                  <c:v>6.85</c:v>
                </c:pt>
                <c:pt idx="3">
                  <c:v>3.61</c:v>
                </c:pt>
                <c:pt idx="4">
                  <c:v>5</c:v>
                </c:pt>
                <c:pt idx="5">
                  <c:v>4.2300000000000004</c:v>
                </c:pt>
                <c:pt idx="6">
                  <c:v>2.52</c:v>
                </c:pt>
              </c:numCache>
            </c:numRef>
          </c:val>
          <c:extLst>
            <c:ext xmlns:c16="http://schemas.microsoft.com/office/drawing/2014/chart" uri="{C3380CC4-5D6E-409C-BE32-E72D297353CC}">
              <c16:uniqueId val="{00000000-79F4-4066-9A98-4C0892889F78}"/>
            </c:ext>
          </c:extLst>
        </c:ser>
        <c:dLbls>
          <c:showLegendKey val="0"/>
          <c:showVal val="0"/>
          <c:showCatName val="0"/>
          <c:showSerName val="0"/>
          <c:showPercent val="0"/>
          <c:showBubbleSize val="0"/>
        </c:dLbls>
        <c:gapWidth val="150"/>
        <c:axId val="387716576"/>
        <c:axId val="361595728"/>
      </c:barChart>
      <c:lineChart>
        <c:grouping val="standard"/>
        <c:varyColors val="0"/>
        <c:ser>
          <c:idx val="0"/>
          <c:order val="0"/>
          <c:tx>
            <c:strRef>
              <c:f>'new customer and category analy'!$B$18</c:f>
              <c:strCache>
                <c:ptCount val="1"/>
                <c:pt idx="0">
                  <c:v>Total quantity</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'new customer and category analy'!$A$19:$A$26</c:f>
              <c:strCache>
                <c:ptCount val="7"/>
                <c:pt idx="0">
                  <c:v>Andhra Pradesh</c:v>
                </c:pt>
                <c:pt idx="1">
                  <c:v>Gujarat</c:v>
                </c:pt>
                <c:pt idx="2">
                  <c:v>Chhattisgarh</c:v>
                </c:pt>
                <c:pt idx="3">
                  <c:v>Haryana</c:v>
                </c:pt>
                <c:pt idx="4">
                  <c:v>Madhya Pradesh</c:v>
                </c:pt>
                <c:pt idx="5">
                  <c:v>Delhi</c:v>
                </c:pt>
                <c:pt idx="6">
                  <c:v>West Bengal</c:v>
                </c:pt>
              </c:strCache>
            </c:strRef>
          </c:cat>
          <c:val>
            <c:numRef>
              <c:f>'new customer and category analy'!$B$19:$B$26</c:f>
              <c:numCache>
                <c:formatCode>General</c:formatCode>
                <c:ptCount val="7"/>
                <c:pt idx="0">
                  <c:v>82014</c:v>
                </c:pt>
                <c:pt idx="1">
                  <c:v>11481</c:v>
                </c:pt>
                <c:pt idx="2">
                  <c:v>3498</c:v>
                </c:pt>
                <c:pt idx="3">
                  <c:v>2577</c:v>
                </c:pt>
                <c:pt idx="4">
                  <c:v>2392</c:v>
                </c:pt>
                <c:pt idx="5">
                  <c:v>2341</c:v>
                </c:pt>
                <c:pt idx="6">
                  <c:v>1916</c:v>
                </c:pt>
              </c:numCache>
            </c:numRef>
          </c:val>
          <c:smooth val="0"/>
          <c:extLst>
            <c:ext xmlns:c16="http://schemas.microsoft.com/office/drawing/2014/chart" uri="{C3380CC4-5D6E-409C-BE32-E72D297353CC}">
              <c16:uniqueId val="{00000001-79F4-4066-9A98-4C0892889F78}"/>
            </c:ext>
          </c:extLst>
        </c:ser>
        <c:dLbls>
          <c:showLegendKey val="0"/>
          <c:showVal val="0"/>
          <c:showCatName val="0"/>
          <c:showSerName val="0"/>
          <c:showPercent val="0"/>
          <c:showBubbleSize val="0"/>
        </c:dLbls>
        <c:marker val="1"/>
        <c:smooth val="0"/>
        <c:axId val="1823138272"/>
        <c:axId val="1823130112"/>
      </c:lineChart>
      <c:catAx>
        <c:axId val="387716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1595728"/>
        <c:crosses val="autoZero"/>
        <c:auto val="1"/>
        <c:lblAlgn val="ctr"/>
        <c:lblOffset val="100"/>
        <c:noMultiLvlLbl val="0"/>
      </c:catAx>
      <c:valAx>
        <c:axId val="36159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IN"/>
                  <a:t> </a:t>
                </a:r>
                <a:r>
                  <a:rPr lang="en-IN" sz="1000" b="0" i="0" u="none" strike="noStrike" kern="1200" baseline="0" dirty="0">
                    <a:solidFill>
                      <a:prstClr val="black">
                        <a:lumMod val="65000"/>
                        <a:lumOff val="35000"/>
                      </a:prstClr>
                    </a:solidFill>
                  </a:rPr>
                  <a:t> Total sales in Lakhs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layout>
            <c:manualLayout>
              <c:xMode val="edge"/>
              <c:yMode val="edge"/>
              <c:x val="3.9691303749942702E-2"/>
              <c:y val="0.27138269613888627"/>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7716576"/>
        <c:crosses val="autoZero"/>
        <c:crossBetween val="between"/>
      </c:valAx>
      <c:valAx>
        <c:axId val="1823130112"/>
        <c:scaling>
          <c:orientation val="minMax"/>
        </c:scaling>
        <c:delete val="0"/>
        <c:axPos val="r"/>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IN"/>
                  <a:t> </a:t>
                </a:r>
                <a:r>
                  <a:rPr lang="en-IN" sz="1000" b="0" i="0" u="none" strike="noStrike" kern="1200" baseline="0" dirty="0">
                    <a:solidFill>
                      <a:prstClr val="black">
                        <a:lumMod val="65000"/>
                        <a:lumOff val="35000"/>
                      </a:prstClr>
                    </a:solidFill>
                  </a:rPr>
                  <a:t> Total quantity sold</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3138272"/>
        <c:crosses val="max"/>
        <c:crossBetween val="between"/>
        <c:dispUnits>
          <c:builtInUnit val="thousand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catAx>
        <c:axId val="1823138272"/>
        <c:scaling>
          <c:orientation val="minMax"/>
        </c:scaling>
        <c:delete val="1"/>
        <c:axPos val="b"/>
        <c:numFmt formatCode="General" sourceLinked="1"/>
        <c:majorTickMark val="out"/>
        <c:minorTickMark val="none"/>
        <c:tickLblPos val="nextTo"/>
        <c:crossAx val="182313011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reportv2.0.xlsx]customerbehavious!PivotTable25</c:name>
    <c:fmtId val="7"/>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IN"/>
              <a:t>Revenue generated by discount seekers and non-discount seekers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317500" algn="ctr" rotWithShape="0">
              <a:prstClr val="black">
                <a:alpha val="25000"/>
              </a:prstClr>
            </a:outerShdw>
          </a:effectLst>
        </c:spPr>
      </c:pivotFmt>
      <c:pivotFmt>
        <c:idx val="6"/>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customerbehavious!$C$83</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1979-4A7E-B855-0BC3C2D3D196}"/>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1979-4A7E-B855-0BC3C2D3D196}"/>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customerbehavious!$B$84:$B$86</c:f>
              <c:strCache>
                <c:ptCount val="2"/>
                <c:pt idx="0">
                  <c:v>discount_r</c:v>
                </c:pt>
                <c:pt idx="1">
                  <c:v>non_discount_r</c:v>
                </c:pt>
              </c:strCache>
            </c:strRef>
          </c:cat>
          <c:val>
            <c:numRef>
              <c:f>customerbehavious!$C$84:$C$86</c:f>
              <c:numCache>
                <c:formatCode>0.00%</c:formatCode>
                <c:ptCount val="2"/>
                <c:pt idx="0">
                  <c:v>0.40697937777119986</c:v>
                </c:pt>
                <c:pt idx="1">
                  <c:v>0.59302062222880025</c:v>
                </c:pt>
              </c:numCache>
            </c:numRef>
          </c:val>
          <c:extLst>
            <c:ext xmlns:c16="http://schemas.microsoft.com/office/drawing/2014/chart" uri="{C3380CC4-5D6E-409C-BE32-E72D297353CC}">
              <c16:uniqueId val="{00000004-698A-445C-BD51-AF36EF4FA85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reportv2.0.xlsx]Sheet5!PivotTable19</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Sheet5!$R$3:$R$4</c:f>
              <c:strCache>
                <c:ptCount val="1"/>
                <c:pt idx="0">
                  <c:v>2022</c:v>
                </c:pt>
              </c:strCache>
            </c:strRef>
          </c:tx>
          <c:spPr>
            <a:solidFill>
              <a:srgbClr val="CE295E"/>
            </a:solidFill>
            <a:ln>
              <a:noFill/>
            </a:ln>
            <a:effectLst/>
          </c:spPr>
          <c:invertIfNegative val="0"/>
          <c:cat>
            <c:strRef>
              <c:f>Sheet5!$Q$5:$Q$17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Sheet5!$R$5:$R$17</c:f>
              <c:numCache>
                <c:formatCode>General</c:formatCode>
                <c:ptCount val="12"/>
                <c:pt idx="0">
                  <c:v>182.529991149902</c:v>
                </c:pt>
                <c:pt idx="1">
                  <c:v>18.559999465942401</c:v>
                </c:pt>
                <c:pt idx="2">
                  <c:v>348.62001037597599</c:v>
                </c:pt>
                <c:pt idx="3">
                  <c:v>211.38999938964901</c:v>
                </c:pt>
                <c:pt idx="4">
                  <c:v>473.63000106811501</c:v>
                </c:pt>
                <c:pt idx="5">
                  <c:v>513.69998168945301</c:v>
                </c:pt>
                <c:pt idx="6">
                  <c:v>458.86999511718807</c:v>
                </c:pt>
                <c:pt idx="7">
                  <c:v>481.87001037597616</c:v>
                </c:pt>
                <c:pt idx="8">
                  <c:v>304.70999145507801</c:v>
                </c:pt>
                <c:pt idx="9">
                  <c:v>654.66000366210983</c:v>
                </c:pt>
                <c:pt idx="10">
                  <c:v>801.35998535156295</c:v>
                </c:pt>
                <c:pt idx="11">
                  <c:v>700.11000061035202</c:v>
                </c:pt>
              </c:numCache>
            </c:numRef>
          </c:val>
          <c:extLst>
            <c:ext xmlns:c16="http://schemas.microsoft.com/office/drawing/2014/chart" uri="{C3380CC4-5D6E-409C-BE32-E72D297353CC}">
              <c16:uniqueId val="{00000000-B232-41D2-A503-7BCE3016EE5E}"/>
            </c:ext>
          </c:extLst>
        </c:ser>
        <c:ser>
          <c:idx val="1"/>
          <c:order val="1"/>
          <c:tx>
            <c:strRef>
              <c:f>Sheet5!$S$3:$S$4</c:f>
              <c:strCache>
                <c:ptCount val="1"/>
                <c:pt idx="0">
                  <c:v>2023</c:v>
                </c:pt>
              </c:strCache>
            </c:strRef>
          </c:tx>
          <c:spPr>
            <a:solidFill>
              <a:srgbClr val="404040"/>
            </a:solidFill>
            <a:ln>
              <a:noFill/>
            </a:ln>
            <a:effectLst/>
          </c:spPr>
          <c:invertIfNegative val="0"/>
          <c:dLbls>
            <c:dLbl>
              <c:idx val="10"/>
              <c:layout>
                <c:manualLayout>
                  <c:x val="1.9498700854274943E-2"/>
                  <c:y val="-2.395092135611248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EE-4609-A00F-912A412FE0D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Sheet5!$Q$5:$Q$17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Sheet5!$S$5:$S$17</c:f>
              <c:numCache>
                <c:formatCode>General</c:formatCode>
                <c:ptCount val="12"/>
                <c:pt idx="0">
                  <c:v>552.43998718261696</c:v>
                </c:pt>
                <c:pt idx="1">
                  <c:v>1046.1599960327151</c:v>
                </c:pt>
                <c:pt idx="2">
                  <c:v>1862.740005493165</c:v>
                </c:pt>
                <c:pt idx="3">
                  <c:v>1345.5499801635749</c:v>
                </c:pt>
                <c:pt idx="4">
                  <c:v>1001.840015411377</c:v>
                </c:pt>
                <c:pt idx="5">
                  <c:v>797.00000762939385</c:v>
                </c:pt>
                <c:pt idx="6">
                  <c:v>1567.369987487793</c:v>
                </c:pt>
                <c:pt idx="7">
                  <c:v>881.94998931884709</c:v>
                </c:pt>
                <c:pt idx="9">
                  <c:v>976.66000747680744</c:v>
                </c:pt>
                <c:pt idx="10">
                  <c:v>157.20000457763669</c:v>
                </c:pt>
                <c:pt idx="11">
                  <c:v>666.65999984741279</c:v>
                </c:pt>
              </c:numCache>
            </c:numRef>
          </c:val>
          <c:extLst>
            <c:ext xmlns:c16="http://schemas.microsoft.com/office/drawing/2014/chart" uri="{C3380CC4-5D6E-409C-BE32-E72D297353CC}">
              <c16:uniqueId val="{00000001-B232-41D2-A503-7BCE3016EE5E}"/>
            </c:ext>
          </c:extLst>
        </c:ser>
        <c:dLbls>
          <c:showLegendKey val="0"/>
          <c:showVal val="0"/>
          <c:showCatName val="0"/>
          <c:showSerName val="0"/>
          <c:showPercent val="0"/>
          <c:showBubbleSize val="0"/>
        </c:dLbls>
        <c:gapWidth val="150"/>
        <c:axId val="328131791"/>
        <c:axId val="328117871"/>
      </c:barChart>
      <c:catAx>
        <c:axId val="3281317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117871"/>
        <c:crosses val="autoZero"/>
        <c:auto val="1"/>
        <c:lblAlgn val="ctr"/>
        <c:lblOffset val="100"/>
        <c:noMultiLvlLbl val="0"/>
      </c:catAx>
      <c:valAx>
        <c:axId val="3281178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Sales amount</a:t>
                </a:r>
              </a:p>
            </c:rich>
          </c:tx>
          <c:layout>
            <c:manualLayout>
              <c:xMode val="edge"/>
              <c:yMode val="edge"/>
              <c:x val="4.8309187932060547E-3"/>
              <c:y val="0.2772374121499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13179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reportv2.0.xlsx]Sheet6!PivotTable29</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Sales by days of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Sheet6!$B$90</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layout>
                <c:manualLayout>
                  <c:x val="-2.1201016730648805E-2"/>
                  <c:y val="7.8111923227138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C6-4B8D-9E00-F0105380FEA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Sheet6!$A$91:$A$98</c:f>
              <c:strCache>
                <c:ptCount val="7"/>
                <c:pt idx="0">
                  <c:v>Sunday</c:v>
                </c:pt>
                <c:pt idx="1">
                  <c:v>Monday</c:v>
                </c:pt>
                <c:pt idx="2">
                  <c:v>Tuesday</c:v>
                </c:pt>
                <c:pt idx="3">
                  <c:v>Wednesday</c:v>
                </c:pt>
                <c:pt idx="4">
                  <c:v>Thursday</c:v>
                </c:pt>
                <c:pt idx="5">
                  <c:v>Friday</c:v>
                </c:pt>
                <c:pt idx="6">
                  <c:v>Saturday</c:v>
                </c:pt>
              </c:strCache>
            </c:strRef>
          </c:cat>
          <c:val>
            <c:numRef>
              <c:f>Sheet6!$B$91:$B$98</c:f>
              <c:numCache>
                <c:formatCode>0.0</c:formatCode>
                <c:ptCount val="7"/>
                <c:pt idx="0">
                  <c:v>2958.0099372863774</c:v>
                </c:pt>
                <c:pt idx="1">
                  <c:v>2129.7200012207022</c:v>
                </c:pt>
                <c:pt idx="2">
                  <c:v>3737.2199897766113</c:v>
                </c:pt>
                <c:pt idx="3">
                  <c:v>3590.7500267028809</c:v>
                </c:pt>
                <c:pt idx="4">
                  <c:v>1799.84997367859</c:v>
                </c:pt>
                <c:pt idx="5">
                  <c:v>284.13000488281301</c:v>
                </c:pt>
                <c:pt idx="6">
                  <c:v>1505.9000167846687</c:v>
                </c:pt>
              </c:numCache>
            </c:numRef>
          </c:val>
          <c:smooth val="0"/>
          <c:extLst>
            <c:ext xmlns:c16="http://schemas.microsoft.com/office/drawing/2014/chart" uri="{C3380CC4-5D6E-409C-BE32-E72D297353CC}">
              <c16:uniqueId val="{00000000-1E59-4ADC-9F7C-B603C4679391}"/>
            </c:ext>
          </c:extLst>
        </c:ser>
        <c:dLbls>
          <c:showLegendKey val="0"/>
          <c:showVal val="1"/>
          <c:showCatName val="0"/>
          <c:showSerName val="0"/>
          <c:showPercent val="0"/>
          <c:showBubbleSize val="0"/>
        </c:dLbls>
        <c:marker val="1"/>
        <c:smooth val="0"/>
        <c:axId val="421687328"/>
        <c:axId val="421688288"/>
      </c:lineChart>
      <c:catAx>
        <c:axId val="42168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1688288"/>
        <c:crosses val="autoZero"/>
        <c:auto val="1"/>
        <c:lblAlgn val="ctr"/>
        <c:lblOffset val="100"/>
        <c:noMultiLvlLbl val="0"/>
      </c:catAx>
      <c:valAx>
        <c:axId val="421688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kern="1200" baseline="0" dirty="0">
                    <a:solidFill>
                      <a:prstClr val="black">
                        <a:lumMod val="65000"/>
                        <a:lumOff val="35000"/>
                      </a:prstClr>
                    </a:solidFill>
                  </a:rPr>
                  <a:t>Sales amount   </a:t>
                </a:r>
              </a:p>
            </c:rich>
          </c:tx>
          <c:layout>
            <c:manualLayout>
              <c:xMode val="edge"/>
              <c:yMode val="edge"/>
              <c:x val="1.3250635456655502E-2"/>
              <c:y val="0.3700598491974197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1687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reportv2.0.xlsx]Sheet5!PivotTable20</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Sheet5!$W$3:$W$4</c:f>
              <c:strCache>
                <c:ptCount val="1"/>
                <c:pt idx="0">
                  <c:v>2020</c:v>
                </c:pt>
              </c:strCache>
            </c:strRef>
          </c:tx>
          <c:spPr>
            <a:solidFill>
              <a:srgbClr val="CE295E"/>
            </a:solidFill>
            <a:ln>
              <a:noFill/>
            </a:ln>
            <a:effectLst/>
          </c:spPr>
          <c:invertIfNegative val="0"/>
          <c:cat>
            <c:strRef>
              <c:f>Sheet5!$V$5:$V$17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Sheet5!$W$5:$W$17</c:f>
              <c:numCache>
                <c:formatCode>General</c:formatCode>
                <c:ptCount val="12"/>
                <c:pt idx="2">
                  <c:v>90.690002441406307</c:v>
                </c:pt>
                <c:pt idx="4">
                  <c:v>84.650001525878906</c:v>
                </c:pt>
                <c:pt idx="8">
                  <c:v>322.85998535156301</c:v>
                </c:pt>
              </c:numCache>
            </c:numRef>
          </c:val>
          <c:extLst>
            <c:ext xmlns:c16="http://schemas.microsoft.com/office/drawing/2014/chart" uri="{C3380CC4-5D6E-409C-BE32-E72D297353CC}">
              <c16:uniqueId val="{00000000-7F2B-461F-9A3F-E0899282CC8D}"/>
            </c:ext>
          </c:extLst>
        </c:ser>
        <c:ser>
          <c:idx val="1"/>
          <c:order val="1"/>
          <c:tx>
            <c:strRef>
              <c:f>Sheet5!$X$3:$X$4</c:f>
              <c:strCache>
                <c:ptCount val="1"/>
                <c:pt idx="0">
                  <c:v>2021</c:v>
                </c:pt>
              </c:strCache>
            </c:strRef>
          </c:tx>
          <c:spPr>
            <a:solidFill>
              <a:schemeClr val="accent2"/>
            </a:solidFill>
            <a:ln>
              <a:noFill/>
            </a:ln>
            <a:effectLst/>
          </c:spPr>
          <c:invertIfNegative val="0"/>
          <c:cat>
            <c:strRef>
              <c:f>Sheet5!$V$5:$V$17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Sheet5!$X$5:$X$17</c:f>
              <c:numCache>
                <c:formatCode>General</c:formatCode>
                <c:ptCount val="12"/>
                <c:pt idx="7">
                  <c:v>1102.37999916077</c:v>
                </c:pt>
                <c:pt idx="8">
                  <c:v>1863.9999542236337</c:v>
                </c:pt>
                <c:pt idx="9">
                  <c:v>38321.359920501724</c:v>
                </c:pt>
                <c:pt idx="10">
                  <c:v>8152.1800651550302</c:v>
                </c:pt>
                <c:pt idx="11">
                  <c:v>5273.7400512695331</c:v>
                </c:pt>
              </c:numCache>
            </c:numRef>
          </c:val>
          <c:extLst>
            <c:ext xmlns:c16="http://schemas.microsoft.com/office/drawing/2014/chart" uri="{C3380CC4-5D6E-409C-BE32-E72D297353CC}">
              <c16:uniqueId val="{00000001-7F2B-461F-9A3F-E0899282CC8D}"/>
            </c:ext>
          </c:extLst>
        </c:ser>
        <c:ser>
          <c:idx val="2"/>
          <c:order val="2"/>
          <c:tx>
            <c:strRef>
              <c:f>Sheet5!$Y$3:$Y$4</c:f>
              <c:strCache>
                <c:ptCount val="1"/>
                <c:pt idx="0">
                  <c:v>2022</c:v>
                </c:pt>
              </c:strCache>
            </c:strRef>
          </c:tx>
          <c:spPr>
            <a:solidFill>
              <a:srgbClr val="404040"/>
            </a:solidFill>
            <a:ln>
              <a:noFill/>
            </a:ln>
            <a:effectLst/>
          </c:spPr>
          <c:invertIfNegative val="0"/>
          <c:dLbls>
            <c:dLbl>
              <c:idx val="0"/>
              <c:layout>
                <c:manualLayout>
                  <c:x val="-2.36991949568384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583-4A80-8C63-89DF1DDEC6E0}"/>
                </c:ext>
              </c:extLst>
            </c:dLbl>
            <c:dLbl>
              <c:idx val="1"/>
              <c:layout>
                <c:manualLayout>
                  <c:x val="-1.292683361282097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583-4A80-8C63-89DF1DDEC6E0}"/>
                </c:ext>
              </c:extLst>
            </c:dLbl>
            <c:dLbl>
              <c:idx val="4"/>
              <c:layout>
                <c:manualLayout>
                  <c:x val="-6.463416806410488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583-4A80-8C63-89DF1DDEC6E0}"/>
                </c:ext>
              </c:extLst>
            </c:dLbl>
            <c:dLbl>
              <c:idx val="5"/>
              <c:layout>
                <c:manualLayout>
                  <c:x val="-2.154472268803496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83-4A80-8C63-89DF1DDEC6E0}"/>
                </c:ext>
              </c:extLst>
            </c:dLbl>
            <c:dLbl>
              <c:idx val="6"/>
              <c:layout>
                <c:manualLayout>
                  <c:x val="-2.1544722688034961E-3"/>
                  <c:y val="-4.009762350541670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583-4A80-8C63-89DF1DDEC6E0}"/>
                </c:ext>
              </c:extLst>
            </c:dLbl>
            <c:dLbl>
              <c:idx val="7"/>
              <c:layout>
                <c:manualLayout>
                  <c:x val="-6.463416806410488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583-4A80-8C63-89DF1DDEC6E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Sheet5!$V$5:$V$17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Sheet5!$Y$5:$Y$17</c:f>
              <c:numCache>
                <c:formatCode>General</c:formatCode>
                <c:ptCount val="12"/>
                <c:pt idx="0">
                  <c:v>248163.8200750351</c:v>
                </c:pt>
                <c:pt idx="1">
                  <c:v>270531.75994682312</c:v>
                </c:pt>
                <c:pt idx="2">
                  <c:v>490056.57969093299</c:v>
                </c:pt>
                <c:pt idx="3">
                  <c:v>430142.64937210089</c:v>
                </c:pt>
                <c:pt idx="4">
                  <c:v>571345.57929134369</c:v>
                </c:pt>
                <c:pt idx="5">
                  <c:v>548638.69070815993</c:v>
                </c:pt>
                <c:pt idx="6">
                  <c:v>579974.68959331431</c:v>
                </c:pt>
                <c:pt idx="7">
                  <c:v>628629.77000045788</c:v>
                </c:pt>
                <c:pt idx="8">
                  <c:v>637197.85044193245</c:v>
                </c:pt>
                <c:pt idx="9">
                  <c:v>646152.66998481611</c:v>
                </c:pt>
                <c:pt idx="10">
                  <c:v>944509.73975276912</c:v>
                </c:pt>
                <c:pt idx="11">
                  <c:v>713846.96960258472</c:v>
                </c:pt>
              </c:numCache>
            </c:numRef>
          </c:val>
          <c:extLst>
            <c:ext xmlns:c16="http://schemas.microsoft.com/office/drawing/2014/chart" uri="{C3380CC4-5D6E-409C-BE32-E72D297353CC}">
              <c16:uniqueId val="{00000002-7F2B-461F-9A3F-E0899282CC8D}"/>
            </c:ext>
          </c:extLst>
        </c:ser>
        <c:ser>
          <c:idx val="3"/>
          <c:order val="3"/>
          <c:tx>
            <c:strRef>
              <c:f>Sheet5!$Z$3:$Z$4</c:f>
              <c:strCache>
                <c:ptCount val="1"/>
                <c:pt idx="0">
                  <c:v>2023</c:v>
                </c:pt>
              </c:strCache>
            </c:strRef>
          </c:tx>
          <c:spPr>
            <a:solidFill>
              <a:schemeClr val="accent4"/>
            </a:solidFill>
            <a:ln>
              <a:noFill/>
            </a:ln>
            <a:effectLst/>
          </c:spPr>
          <c:invertIfNegative val="0"/>
          <c:dLbls>
            <c:dLbl>
              <c:idx val="8"/>
              <c:layout>
                <c:manualLayout>
                  <c:x val="1.2926833612820977E-2"/>
                  <c:y val="-8.019524701083340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83-4A80-8C63-89DF1DDEC6E0}"/>
                </c:ext>
              </c:extLst>
            </c:dLbl>
            <c:dLbl>
              <c:idx val="9"/>
              <c:layout>
                <c:manualLayout>
                  <c:x val="1.2926833612820977E-2"/>
                  <c:y val="-2.80683364537914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83-4A80-8C63-89DF1DDEC6E0}"/>
                </c:ext>
              </c:extLst>
            </c:dLbl>
            <c:dLbl>
              <c:idx val="10"/>
              <c:layout>
                <c:manualLayout>
                  <c:x val="1.29268336128211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583-4A80-8C63-89DF1DDEC6E0}"/>
                </c:ext>
              </c:extLst>
            </c:dLbl>
            <c:dLbl>
              <c:idx val="11"/>
              <c:layout>
                <c:manualLayout>
                  <c:x val="1.0772361344017481E-2"/>
                  <c:y val="-1.20292870516249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83-4A80-8C63-89DF1DDEC6E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Sheet5!$V$5:$V$17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Sheet5!$Z$5:$Z$17</c:f>
              <c:numCache>
                <c:formatCode>General</c:formatCode>
                <c:ptCount val="12"/>
                <c:pt idx="0">
                  <c:v>872070.96895694837</c:v>
                </c:pt>
                <c:pt idx="1">
                  <c:v>816270.2892742164</c:v>
                </c:pt>
                <c:pt idx="2">
                  <c:v>925591.27949714626</c:v>
                </c:pt>
                <c:pt idx="3">
                  <c:v>832988.3609542842</c:v>
                </c:pt>
                <c:pt idx="4">
                  <c:v>964099.48073959281</c:v>
                </c:pt>
                <c:pt idx="5">
                  <c:v>940893.75028705562</c:v>
                </c:pt>
                <c:pt idx="6">
                  <c:v>853150.64946174528</c:v>
                </c:pt>
                <c:pt idx="7">
                  <c:v>995142.42107772874</c:v>
                </c:pt>
                <c:pt idx="8">
                  <c:v>325849.97042179143</c:v>
                </c:pt>
                <c:pt idx="9">
                  <c:v>281836.73058605188</c:v>
                </c:pt>
                <c:pt idx="10">
                  <c:v>296326.88043689728</c:v>
                </c:pt>
                <c:pt idx="11">
                  <c:v>278349.81986904138</c:v>
                </c:pt>
              </c:numCache>
            </c:numRef>
          </c:val>
          <c:extLst>
            <c:ext xmlns:c16="http://schemas.microsoft.com/office/drawing/2014/chart" uri="{C3380CC4-5D6E-409C-BE32-E72D297353CC}">
              <c16:uniqueId val="{00000003-7F2B-461F-9A3F-E0899282CC8D}"/>
            </c:ext>
          </c:extLst>
        </c:ser>
        <c:dLbls>
          <c:showLegendKey val="0"/>
          <c:showVal val="0"/>
          <c:showCatName val="0"/>
          <c:showSerName val="0"/>
          <c:showPercent val="0"/>
          <c:showBubbleSize val="0"/>
        </c:dLbls>
        <c:gapWidth val="219"/>
        <c:overlap val="-27"/>
        <c:axId val="1588370176"/>
        <c:axId val="1588373536"/>
      </c:barChart>
      <c:catAx>
        <c:axId val="15883701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8373536"/>
        <c:crosses val="autoZero"/>
        <c:auto val="1"/>
        <c:lblAlgn val="ctr"/>
        <c:lblOffset val="100"/>
        <c:noMultiLvlLbl val="0"/>
      </c:catAx>
      <c:valAx>
        <c:axId val="158837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a:t>
                </a:r>
                <a:r>
                  <a:rPr lang="en-IN" baseline="0" dirty="0"/>
                  <a:t> amount   (Lakhs)</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8370176"/>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reportv2.0.xlsx]Sheet6!PivotTable30</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Sales by days of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Sheet6!$B$107</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2.2222222222222223E-2"/>
                  <c:y val="3.55039463694717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87-4CC1-A7A4-24DD4C23D3D3}"/>
                </c:ext>
              </c:extLst>
            </c:dLbl>
            <c:dLbl>
              <c:idx val="1"/>
              <c:layout>
                <c:manualLayout>
                  <c:x val="-4.4444444444444446E-2"/>
                  <c:y val="4.56479310464638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87-4CC1-A7A4-24DD4C23D3D3}"/>
                </c:ext>
              </c:extLst>
            </c:dLbl>
            <c:dLbl>
              <c:idx val="5"/>
              <c:layout>
                <c:manualLayout>
                  <c:x val="0"/>
                  <c:y val="1.0143984676991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287-4CC1-A7A4-24DD4C23D3D3}"/>
                </c:ext>
              </c:extLst>
            </c:dLbl>
            <c:dLbl>
              <c:idx val="6"/>
              <c:layout>
                <c:manualLayout>
                  <c:x val="-8.3333333333333332E-3"/>
                  <c:y val="-2.02879693539839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287-4CC1-A7A4-24DD4C23D3D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Sheet6!$A$108:$A$115</c:f>
              <c:strCache>
                <c:ptCount val="7"/>
                <c:pt idx="0">
                  <c:v>Sunday</c:v>
                </c:pt>
                <c:pt idx="1">
                  <c:v>Monday</c:v>
                </c:pt>
                <c:pt idx="2">
                  <c:v>Tuesday</c:v>
                </c:pt>
                <c:pt idx="3">
                  <c:v>Wednesday</c:v>
                </c:pt>
                <c:pt idx="4">
                  <c:v>Thursday</c:v>
                </c:pt>
                <c:pt idx="5">
                  <c:v>Friday</c:v>
                </c:pt>
                <c:pt idx="6">
                  <c:v>Saturday</c:v>
                </c:pt>
              </c:strCache>
            </c:strRef>
          </c:cat>
          <c:val>
            <c:numRef>
              <c:f>Sheet6!$B$108:$B$115</c:f>
              <c:numCache>
                <c:formatCode>0.0</c:formatCode>
                <c:ptCount val="7"/>
                <c:pt idx="0">
                  <c:v>2411895.5905885682</c:v>
                </c:pt>
                <c:pt idx="1">
                  <c:v>2410218.0704011912</c:v>
                </c:pt>
                <c:pt idx="2">
                  <c:v>2735036.9406003952</c:v>
                </c:pt>
                <c:pt idx="3">
                  <c:v>3522417.4497613893</c:v>
                </c:pt>
                <c:pt idx="4">
                  <c:v>2249939.7178678503</c:v>
                </c:pt>
                <c:pt idx="5">
                  <c:v>667426.14023876225</c:v>
                </c:pt>
                <c:pt idx="6">
                  <c:v>1150039.3205442426</c:v>
                </c:pt>
              </c:numCache>
            </c:numRef>
          </c:val>
          <c:smooth val="0"/>
          <c:extLst>
            <c:ext xmlns:c16="http://schemas.microsoft.com/office/drawing/2014/chart" uri="{C3380CC4-5D6E-409C-BE32-E72D297353CC}">
              <c16:uniqueId val="{00000000-697D-4174-BF52-46D59D81E813}"/>
            </c:ext>
          </c:extLst>
        </c:ser>
        <c:dLbls>
          <c:showLegendKey val="0"/>
          <c:showVal val="1"/>
          <c:showCatName val="0"/>
          <c:showSerName val="0"/>
          <c:showPercent val="0"/>
          <c:showBubbleSize val="0"/>
        </c:dLbls>
        <c:marker val="1"/>
        <c:smooth val="0"/>
        <c:axId val="1823135872"/>
        <c:axId val="1823132512"/>
      </c:lineChart>
      <c:catAx>
        <c:axId val="1823135872"/>
        <c:scaling>
          <c:orientation val="minMax"/>
        </c:scaling>
        <c:delete val="0"/>
        <c:axPos val="b"/>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3132512"/>
        <c:crosses val="autoZero"/>
        <c:auto val="1"/>
        <c:lblAlgn val="ctr"/>
        <c:lblOffset val="100"/>
        <c:noMultiLvlLbl val="0"/>
      </c:catAx>
      <c:valAx>
        <c:axId val="1823132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kern="1200" baseline="0" dirty="0">
                    <a:solidFill>
                      <a:prstClr val="black">
                        <a:lumMod val="65000"/>
                        <a:lumOff val="35000"/>
                      </a:prstClr>
                    </a:solidFill>
                  </a:rPr>
                  <a:t>Sales amount   (Lakhs)</a:t>
                </a:r>
              </a:p>
            </c:rich>
          </c:tx>
          <c:layout>
            <c:manualLayout>
              <c:xMode val="edge"/>
              <c:yMode val="edge"/>
              <c:x val="3.0555555555555555E-2"/>
              <c:y val="0.2460423483404401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3135872"/>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[Book1]rfm new Customer_segments	(No c!PivotTable2</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all" spc="50" baseline="0">
                <a:solidFill>
                  <a:sysClr val="windowText" lastClr="000000">
                    <a:lumMod val="65000"/>
                    <a:lumOff val="35000"/>
                  </a:sysClr>
                </a:solidFill>
                <a:latin typeface="+mn-lt"/>
                <a:ea typeface="+mn-ea"/>
                <a:cs typeface="+mn-cs"/>
              </a:defRPr>
            </a:pPr>
            <a:r>
              <a:rPr lang="en-US" dirty="0"/>
              <a:t> </a:t>
            </a:r>
            <a:r>
              <a:rPr lang="en-US" sz="1400" b="1" i="0" u="none" strike="noStrike" kern="1200" baseline="0" dirty="0">
                <a:solidFill>
                  <a:prstClr val="black">
                    <a:lumMod val="65000"/>
                    <a:lumOff val="35000"/>
                  </a:prstClr>
                </a:solidFill>
              </a:rPr>
              <a:t>RFM Segmentation of Customers </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cap="all" spc="5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'rfm new Customer_segments	(No c'!$E$2</c:f>
              <c:strCache>
                <c:ptCount val="1"/>
                <c:pt idx="0">
                  <c:v>Total</c:v>
                </c:pt>
              </c:strCache>
            </c:strRef>
          </c:tx>
          <c:dPt>
            <c:idx val="0"/>
            <c:bubble3D val="0"/>
            <c:spPr>
              <a:solidFill>
                <a:srgbClr val="CE295E"/>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201-4F2A-9311-B96CA6C6DDC5}"/>
              </c:ext>
            </c:extLst>
          </c:dPt>
          <c:dPt>
            <c:idx val="1"/>
            <c:bubble3D val="0"/>
            <c:spPr>
              <a:solidFill>
                <a:srgbClr val="92D05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201-4F2A-9311-B96CA6C6DDC5}"/>
              </c:ext>
            </c:extLst>
          </c:dPt>
          <c:dPt>
            <c:idx val="2"/>
            <c:bubble3D val="0"/>
            <c:spPr>
              <a:solidFill>
                <a:srgbClr val="40404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201-4F2A-9311-B96CA6C6DDC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201-4F2A-9311-B96CA6C6DDC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'rfm new Customer_segments	(No c'!$D$3:$D$7</c:f>
              <c:strCache>
                <c:ptCount val="4"/>
                <c:pt idx="0">
                  <c:v>Gold</c:v>
                </c:pt>
                <c:pt idx="1">
                  <c:v>Premium</c:v>
                </c:pt>
                <c:pt idx="2">
                  <c:v>Silver</c:v>
                </c:pt>
                <c:pt idx="3">
                  <c:v>Standard</c:v>
                </c:pt>
              </c:strCache>
            </c:strRef>
          </c:cat>
          <c:val>
            <c:numRef>
              <c:f>'rfm new Customer_segments	(No c'!$E$3:$E$7</c:f>
              <c:numCache>
                <c:formatCode>General</c:formatCode>
                <c:ptCount val="4"/>
                <c:pt idx="0">
                  <c:v>23805</c:v>
                </c:pt>
                <c:pt idx="1">
                  <c:v>12188</c:v>
                </c:pt>
                <c:pt idx="2">
                  <c:v>35633</c:v>
                </c:pt>
                <c:pt idx="3">
                  <c:v>24180</c:v>
                </c:pt>
              </c:numCache>
            </c:numRef>
          </c:val>
          <c:extLst>
            <c:ext xmlns:c16="http://schemas.microsoft.com/office/drawing/2014/chart" uri="{C3380CC4-5D6E-409C-BE32-E72D297353CC}">
              <c16:uniqueId val="{00000008-F201-4F2A-9311-B96CA6C6DDC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3449518810148717"/>
          <c:y val="0.40414224263633713"/>
          <c:w val="0.17364451032457817"/>
          <c:h val="0.3125021872265966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[Book1]rfm new Customer_segments	(No c!PivotTable3</c:name>
    <c:fmtId val="1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dirty="0">
                <a:latin typeface="+mn-lt"/>
              </a:rPr>
              <a:t> </a:t>
            </a:r>
            <a:r>
              <a:rPr lang="en-IN" sz="1400" b="1" i="0" u="none" strike="noStrike" kern="1200" spc="0" baseline="0" dirty="0">
                <a:solidFill>
                  <a:sysClr val="windowText" lastClr="000000">
                    <a:lumMod val="65000"/>
                    <a:lumOff val="35000"/>
                  </a:sysClr>
                </a:solidFill>
                <a:latin typeface="+mn-lt"/>
              </a:rPr>
              <a:t>Sales and sales contribution by segment</a:t>
            </a:r>
            <a:endParaRPr lang="en-IN" sz="1400" b="1" dirty="0">
              <a:latin typeface="+mn-lt"/>
            </a:endParaRPr>
          </a:p>
        </c:rich>
      </c:tx>
      <c:layout>
        <c:manualLayout>
          <c:xMode val="edge"/>
          <c:yMode val="edge"/>
          <c:x val="0.2940583477766559"/>
          <c:y val="5.7311300608731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8817068015090948E-2"/>
              <c:y val="-6.38121921486487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8817068015090948E-2"/>
              <c:y val="-6.38121921486487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8817068015090948E-2"/>
              <c:y val="-6.38121921486487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721253568166129"/>
          <c:y val="0.18458332460340615"/>
          <c:w val="0.77069884163116009"/>
          <c:h val="0.62713519245863236"/>
        </c:manualLayout>
      </c:layout>
      <c:barChart>
        <c:barDir val="col"/>
        <c:grouping val="clustered"/>
        <c:varyColors val="0"/>
        <c:ser>
          <c:idx val="0"/>
          <c:order val="0"/>
          <c:tx>
            <c:strRef>
              <c:f>'rfm new Customer_segments	(No c'!$N$2</c:f>
              <c:strCache>
                <c:ptCount val="1"/>
                <c:pt idx="0">
                  <c:v>Sales amount</c:v>
                </c:pt>
              </c:strCache>
            </c:strRef>
          </c:tx>
          <c:spPr>
            <a:solidFill>
              <a:srgbClr val="40404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new Customer_segments	(No c'!$M$3:$M$7</c:f>
              <c:strCache>
                <c:ptCount val="4"/>
                <c:pt idx="0">
                  <c:v>Silver</c:v>
                </c:pt>
                <c:pt idx="1">
                  <c:v>Gold</c:v>
                </c:pt>
                <c:pt idx="2">
                  <c:v>Premium</c:v>
                </c:pt>
                <c:pt idx="3">
                  <c:v>Standard</c:v>
                </c:pt>
              </c:strCache>
            </c:strRef>
          </c:cat>
          <c:val>
            <c:numRef>
              <c:f>'rfm new Customer_segments	(No c'!$N$3:$N$7</c:f>
              <c:numCache>
                <c:formatCode>General</c:formatCode>
                <c:ptCount val="4"/>
                <c:pt idx="0">
                  <c:v>6579978.8212375604</c:v>
                </c:pt>
                <c:pt idx="1">
                  <c:v>3772771.2199563999</c:v>
                </c:pt>
                <c:pt idx="2">
                  <c:v>3101060.2115707402</c:v>
                </c:pt>
                <c:pt idx="3">
                  <c:v>1709168.5571880301</c:v>
                </c:pt>
              </c:numCache>
            </c:numRef>
          </c:val>
          <c:extLst>
            <c:ext xmlns:c16="http://schemas.microsoft.com/office/drawing/2014/chart" uri="{C3380CC4-5D6E-409C-BE32-E72D297353CC}">
              <c16:uniqueId val="{00000000-EF6D-4DCE-8F00-D5BBE61C7A8C}"/>
            </c:ext>
          </c:extLst>
        </c:ser>
        <c:dLbls>
          <c:showLegendKey val="0"/>
          <c:showVal val="0"/>
          <c:showCatName val="0"/>
          <c:showSerName val="0"/>
          <c:showPercent val="0"/>
          <c:showBubbleSize val="0"/>
        </c:dLbls>
        <c:gapWidth val="219"/>
        <c:overlap val="-27"/>
        <c:axId val="171719007"/>
        <c:axId val="171748287"/>
      </c:barChart>
      <c:lineChart>
        <c:grouping val="standard"/>
        <c:varyColors val="0"/>
        <c:ser>
          <c:idx val="1"/>
          <c:order val="1"/>
          <c:tx>
            <c:strRef>
              <c:f>'rfm new Customer_segments	(No c'!$O$2</c:f>
              <c:strCache>
                <c:ptCount val="1"/>
                <c:pt idx="0">
                  <c:v>Contribution percentage</c:v>
                </c:pt>
              </c:strCache>
            </c:strRef>
          </c:tx>
          <c:spPr>
            <a:ln w="28575" cap="rnd">
              <a:solidFill>
                <a:srgbClr val="CE295E"/>
              </a:solidFill>
              <a:round/>
            </a:ln>
            <a:effectLst/>
          </c:spPr>
          <c:marker>
            <c:symbol val="circle"/>
            <c:size val="5"/>
            <c:spPr>
              <a:solidFill>
                <a:schemeClr val="accent2"/>
              </a:solidFill>
              <a:ln w="9525">
                <a:solidFill>
                  <a:schemeClr val="accent2"/>
                </a:solidFill>
              </a:ln>
              <a:effectLst/>
            </c:spPr>
          </c:marker>
          <c:dLbls>
            <c:dLbl>
              <c:idx val="0"/>
              <c:layout>
                <c:manualLayout>
                  <c:x val="-4.8817068015090948E-2"/>
                  <c:y val="-6.38121921486487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F6D-4DCE-8F00-D5BBE61C7A8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new Customer_segments	(No c'!$M$3:$M$7</c:f>
              <c:strCache>
                <c:ptCount val="4"/>
                <c:pt idx="0">
                  <c:v>Silver</c:v>
                </c:pt>
                <c:pt idx="1">
                  <c:v>Gold</c:v>
                </c:pt>
                <c:pt idx="2">
                  <c:v>Premium</c:v>
                </c:pt>
                <c:pt idx="3">
                  <c:v>Standard</c:v>
                </c:pt>
              </c:strCache>
            </c:strRef>
          </c:cat>
          <c:val>
            <c:numRef>
              <c:f>'rfm new Customer_segments	(No c'!$O$3:$O$7</c:f>
              <c:numCache>
                <c:formatCode>0.00%</c:formatCode>
                <c:ptCount val="4"/>
                <c:pt idx="0">
                  <c:v>0.43395027479155812</c:v>
                </c:pt>
                <c:pt idx="1">
                  <c:v>0.24881464699271458</c:v>
                </c:pt>
                <c:pt idx="2">
                  <c:v>0.20451523743706976</c:v>
                </c:pt>
                <c:pt idx="3">
                  <c:v>0.11271984077865756</c:v>
                </c:pt>
              </c:numCache>
            </c:numRef>
          </c:val>
          <c:smooth val="0"/>
          <c:extLst>
            <c:ext xmlns:c16="http://schemas.microsoft.com/office/drawing/2014/chart" uri="{C3380CC4-5D6E-409C-BE32-E72D297353CC}">
              <c16:uniqueId val="{00000002-EF6D-4DCE-8F00-D5BBE61C7A8C}"/>
            </c:ext>
          </c:extLst>
        </c:ser>
        <c:dLbls>
          <c:showLegendKey val="0"/>
          <c:showVal val="0"/>
          <c:showCatName val="0"/>
          <c:showSerName val="0"/>
          <c:showPercent val="0"/>
          <c:showBubbleSize val="0"/>
        </c:dLbls>
        <c:marker val="1"/>
        <c:smooth val="0"/>
        <c:axId val="171730047"/>
        <c:axId val="171744447"/>
      </c:lineChart>
      <c:catAx>
        <c:axId val="17171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8287"/>
        <c:crosses val="autoZero"/>
        <c:auto val="1"/>
        <c:lblAlgn val="ctr"/>
        <c:lblOffset val="100"/>
        <c:noMultiLvlLbl val="0"/>
      </c:catAx>
      <c:valAx>
        <c:axId val="1717482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 Sales amount  (Lakhs)</a:t>
                </a:r>
              </a:p>
            </c:rich>
          </c:tx>
          <c:layout>
            <c:manualLayout>
              <c:xMode val="edge"/>
              <c:yMode val="edge"/>
              <c:x val="2.5098408901891044E-2"/>
              <c:y val="0.3023509559673216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19007"/>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7174444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 Sales</a:t>
                </a:r>
                <a:r>
                  <a:rPr lang="en-IN" baseline="0"/>
                  <a:t> contribution ( % )</a:t>
                </a:r>
                <a:endParaRPr lang="en-IN"/>
              </a:p>
            </c:rich>
          </c:tx>
          <c:layout>
            <c:manualLayout>
              <c:xMode val="edge"/>
              <c:yMode val="edge"/>
              <c:x val="0.96634216608935097"/>
              <c:y val="0.275608046145589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30047"/>
        <c:crosses val="max"/>
        <c:crossBetween val="between"/>
      </c:valAx>
      <c:catAx>
        <c:axId val="171730047"/>
        <c:scaling>
          <c:orientation val="minMax"/>
        </c:scaling>
        <c:delete val="1"/>
        <c:axPos val="b"/>
        <c:numFmt formatCode="General" sourceLinked="1"/>
        <c:majorTickMark val="out"/>
        <c:minorTickMark val="none"/>
        <c:tickLblPos val="nextTo"/>
        <c:crossAx val="17174444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reportv2.0.xlsx]Sheet7!PivotTable32</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satisfaction</a:t>
            </a:r>
            <a:r>
              <a:rPr lang="en-US" baseline="0" dirty="0"/>
              <a:t> score by store</a:t>
            </a:r>
            <a:endParaRPr lang="en-US" dirty="0"/>
          </a:p>
        </c:rich>
      </c:tx>
      <c:layout>
        <c:manualLayout>
          <c:xMode val="edge"/>
          <c:yMode val="edge"/>
          <c:x val="0.38273738734623147"/>
          <c:y val="3.90315863881184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Sheet7!$I$22</c:f>
              <c:strCache>
                <c:ptCount val="1"/>
                <c:pt idx="0">
                  <c:v>Total</c:v>
                </c:pt>
              </c:strCache>
            </c:strRef>
          </c:tx>
          <c:spPr>
            <a:solidFill>
              <a:srgbClr val="40404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Sheet7!$H$23:$H$60</c:f>
              <c:strCache>
                <c:ptCount val="37"/>
                <c:pt idx="0">
                  <c:v>ST138</c:v>
                </c:pt>
                <c:pt idx="1">
                  <c:v>ST130</c:v>
                </c:pt>
                <c:pt idx="2">
                  <c:v>ST106</c:v>
                </c:pt>
                <c:pt idx="3">
                  <c:v>ST301</c:v>
                </c:pt>
                <c:pt idx="4">
                  <c:v>ST414</c:v>
                </c:pt>
                <c:pt idx="5">
                  <c:v>ST120</c:v>
                </c:pt>
                <c:pt idx="6">
                  <c:v>ST135</c:v>
                </c:pt>
                <c:pt idx="7">
                  <c:v>ST230</c:v>
                </c:pt>
                <c:pt idx="8">
                  <c:v>ST118</c:v>
                </c:pt>
                <c:pt idx="9">
                  <c:v>ST110</c:v>
                </c:pt>
                <c:pt idx="10">
                  <c:v>ST603</c:v>
                </c:pt>
                <c:pt idx="11">
                  <c:v>ST593</c:v>
                </c:pt>
                <c:pt idx="12">
                  <c:v>ST129</c:v>
                </c:pt>
                <c:pt idx="13">
                  <c:v>ST218</c:v>
                </c:pt>
                <c:pt idx="14">
                  <c:v>ST132</c:v>
                </c:pt>
                <c:pt idx="15">
                  <c:v>ST354</c:v>
                </c:pt>
                <c:pt idx="16">
                  <c:v>ST144</c:v>
                </c:pt>
                <c:pt idx="17">
                  <c:v>ST555</c:v>
                </c:pt>
                <c:pt idx="18">
                  <c:v>ST102</c:v>
                </c:pt>
                <c:pt idx="19">
                  <c:v>ST188</c:v>
                </c:pt>
                <c:pt idx="20">
                  <c:v>ST116</c:v>
                </c:pt>
                <c:pt idx="21">
                  <c:v>ST253</c:v>
                </c:pt>
                <c:pt idx="22">
                  <c:v>ST112</c:v>
                </c:pt>
                <c:pt idx="23">
                  <c:v>ST125</c:v>
                </c:pt>
                <c:pt idx="24">
                  <c:v>ST166</c:v>
                </c:pt>
                <c:pt idx="25">
                  <c:v>ST103</c:v>
                </c:pt>
                <c:pt idx="26">
                  <c:v>ST186</c:v>
                </c:pt>
                <c:pt idx="27">
                  <c:v>ST410</c:v>
                </c:pt>
                <c:pt idx="28">
                  <c:v>ST233</c:v>
                </c:pt>
                <c:pt idx="29">
                  <c:v>ST101</c:v>
                </c:pt>
                <c:pt idx="30">
                  <c:v>ST133</c:v>
                </c:pt>
                <c:pt idx="31">
                  <c:v>ST199</c:v>
                </c:pt>
                <c:pt idx="32">
                  <c:v>ST177</c:v>
                </c:pt>
                <c:pt idx="33">
                  <c:v>ST167</c:v>
                </c:pt>
                <c:pt idx="34">
                  <c:v>ST143</c:v>
                </c:pt>
                <c:pt idx="35">
                  <c:v>ST463</c:v>
                </c:pt>
                <c:pt idx="36">
                  <c:v>ST180</c:v>
                </c:pt>
              </c:strCache>
            </c:strRef>
          </c:cat>
          <c:val>
            <c:numRef>
              <c:f>Sheet7!$I$23:$I$60</c:f>
              <c:numCache>
                <c:formatCode>0.0</c:formatCode>
                <c:ptCount val="37"/>
                <c:pt idx="0">
                  <c:v>4.2902033271719038</c:v>
                </c:pt>
                <c:pt idx="1">
                  <c:v>4.2579462102689485</c:v>
                </c:pt>
                <c:pt idx="2">
                  <c:v>4.2543814432989695</c:v>
                </c:pt>
                <c:pt idx="3">
                  <c:v>4.2432239657631952</c:v>
                </c:pt>
                <c:pt idx="4">
                  <c:v>4.2325056433408577</c:v>
                </c:pt>
                <c:pt idx="5">
                  <c:v>4.22887323943662</c:v>
                </c:pt>
                <c:pt idx="6">
                  <c:v>4.2155172413793105</c:v>
                </c:pt>
                <c:pt idx="7">
                  <c:v>4.2081563296516569</c:v>
                </c:pt>
                <c:pt idx="8">
                  <c:v>4.205689993459778</c:v>
                </c:pt>
                <c:pt idx="9">
                  <c:v>4.1915887850467293</c:v>
                </c:pt>
                <c:pt idx="10">
                  <c:v>4.1862799776910204</c:v>
                </c:pt>
                <c:pt idx="11">
                  <c:v>4.1731066460587325</c:v>
                </c:pt>
                <c:pt idx="12">
                  <c:v>4.1656695812241145</c:v>
                </c:pt>
                <c:pt idx="13">
                  <c:v>4.164542294322132</c:v>
                </c:pt>
                <c:pt idx="14">
                  <c:v>4.1618828932261769</c:v>
                </c:pt>
                <c:pt idx="15">
                  <c:v>4.1601489757914338</c:v>
                </c:pt>
                <c:pt idx="16">
                  <c:v>4.1568139390168017</c:v>
                </c:pt>
                <c:pt idx="17">
                  <c:v>4.1522633744855968</c:v>
                </c:pt>
                <c:pt idx="18">
                  <c:v>4.1479534359744648</c:v>
                </c:pt>
                <c:pt idx="19">
                  <c:v>4.1477449455676521</c:v>
                </c:pt>
                <c:pt idx="20">
                  <c:v>4.1451923076923078</c:v>
                </c:pt>
                <c:pt idx="21">
                  <c:v>4.1371882086167799</c:v>
                </c:pt>
                <c:pt idx="22">
                  <c:v>4.1281669150521614</c:v>
                </c:pt>
                <c:pt idx="23">
                  <c:v>4.1182096403978576</c:v>
                </c:pt>
                <c:pt idx="24">
                  <c:v>4.113849765258216</c:v>
                </c:pt>
                <c:pt idx="25">
                  <c:v>4.097127278645833</c:v>
                </c:pt>
                <c:pt idx="26">
                  <c:v>4.0885764499121269</c:v>
                </c:pt>
                <c:pt idx="27">
                  <c:v>4.0815090824406148</c:v>
                </c:pt>
                <c:pt idx="28">
                  <c:v>4.0771456123432976</c:v>
                </c:pt>
                <c:pt idx="29">
                  <c:v>4.0584932147870845</c:v>
                </c:pt>
                <c:pt idx="30">
                  <c:v>4.0356832027850302</c:v>
                </c:pt>
                <c:pt idx="31">
                  <c:v>4.0250759878419453</c:v>
                </c:pt>
                <c:pt idx="32">
                  <c:v>4.0158501440922194</c:v>
                </c:pt>
                <c:pt idx="33">
                  <c:v>4.0083333333333337</c:v>
                </c:pt>
                <c:pt idx="34">
                  <c:v>3.9365279529213955</c:v>
                </c:pt>
                <c:pt idx="35">
                  <c:v>3.9297235023041477</c:v>
                </c:pt>
                <c:pt idx="36">
                  <c:v>3.773643410852713</c:v>
                </c:pt>
              </c:numCache>
            </c:numRef>
          </c:val>
          <c:extLst>
            <c:ext xmlns:c16="http://schemas.microsoft.com/office/drawing/2014/chart" uri="{C3380CC4-5D6E-409C-BE32-E72D297353CC}">
              <c16:uniqueId val="{00000000-72E8-424C-881A-88710DAB8BF7}"/>
            </c:ext>
          </c:extLst>
        </c:ser>
        <c:dLbls>
          <c:dLblPos val="outEnd"/>
          <c:showLegendKey val="0"/>
          <c:showVal val="1"/>
          <c:showCatName val="0"/>
          <c:showSerName val="0"/>
          <c:showPercent val="0"/>
          <c:showBubbleSize val="0"/>
        </c:dLbls>
        <c:gapWidth val="219"/>
        <c:overlap val="-27"/>
        <c:axId val="677330495"/>
        <c:axId val="677330975"/>
      </c:barChart>
      <c:catAx>
        <c:axId val="677330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330975"/>
        <c:crosses val="autoZero"/>
        <c:auto val="1"/>
        <c:lblAlgn val="ctr"/>
        <c:lblOffset val="100"/>
        <c:noMultiLvlLbl val="0"/>
      </c:catAx>
      <c:valAx>
        <c:axId val="677330975"/>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3304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reportv2.0.xlsx]Sheet7!PivotTable31</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Average satisfaction</a:t>
            </a:r>
            <a:r>
              <a:rPr lang="en-US" baseline="0" dirty="0"/>
              <a:t> score by Categories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Sheet7!$I$3</c:f>
              <c:strCache>
                <c:ptCount val="1"/>
                <c:pt idx="0">
                  <c:v>Total</c:v>
                </c:pt>
              </c:strCache>
            </c:strRef>
          </c:tx>
          <c:spPr>
            <a:solidFill>
              <a:srgbClr val="000073">
                <a:lumMod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Sheet7!$H$4:$H$18</c:f>
              <c:strCache>
                <c:ptCount val="14"/>
                <c:pt idx="0">
                  <c:v>Pet_Shop</c:v>
                </c:pt>
                <c:pt idx="1">
                  <c:v>Luggage_Accessories</c:v>
                </c:pt>
                <c:pt idx="2">
                  <c:v>Food &amp; Beverages</c:v>
                </c:pt>
                <c:pt idx="3">
                  <c:v>Fashion</c:v>
                </c:pt>
                <c:pt idx="4">
                  <c:v>Construction_Tools</c:v>
                </c:pt>
                <c:pt idx="5">
                  <c:v>Toys &amp; Gifts</c:v>
                </c:pt>
                <c:pt idx="6">
                  <c:v>Home_Appliances</c:v>
                </c:pt>
                <c:pt idx="7">
                  <c:v>Auto</c:v>
                </c:pt>
                <c:pt idx="8">
                  <c:v>Stationery</c:v>
                </c:pt>
                <c:pt idx="9">
                  <c:v>Electronics</c:v>
                </c:pt>
                <c:pt idx="10">
                  <c:v>Computers &amp; Accessories</c:v>
                </c:pt>
                <c:pt idx="11">
                  <c:v>Baby</c:v>
                </c:pt>
                <c:pt idx="12">
                  <c:v>Furniture</c:v>
                </c:pt>
                <c:pt idx="13">
                  <c:v>#N/A</c:v>
                </c:pt>
              </c:strCache>
            </c:strRef>
          </c:cat>
          <c:val>
            <c:numRef>
              <c:f>Sheet7!$I$4:$I$18</c:f>
              <c:numCache>
                <c:formatCode>0.0</c:formatCode>
                <c:ptCount val="14"/>
                <c:pt idx="0">
                  <c:v>4.2742718446601939</c:v>
                </c:pt>
                <c:pt idx="1">
                  <c:v>4.1900020742584525</c:v>
                </c:pt>
                <c:pt idx="2">
                  <c:v>4.1756877544939917</c:v>
                </c:pt>
                <c:pt idx="3">
                  <c:v>4.1665937909925663</c:v>
                </c:pt>
                <c:pt idx="4">
                  <c:v>4.1586708611875736</c:v>
                </c:pt>
                <c:pt idx="5">
                  <c:v>4.1532302217355594</c:v>
                </c:pt>
                <c:pt idx="6">
                  <c:v>4.1452076964574713</c:v>
                </c:pt>
                <c:pt idx="7">
                  <c:v>4.1045803547789248</c:v>
                </c:pt>
                <c:pt idx="8">
                  <c:v>4.1005009392611145</c:v>
                </c:pt>
                <c:pt idx="9">
                  <c:v>4.0802517702596379</c:v>
                </c:pt>
                <c:pt idx="10">
                  <c:v>4.0469738030713645</c:v>
                </c:pt>
                <c:pt idx="11">
                  <c:v>4.0155279503105588</c:v>
                </c:pt>
                <c:pt idx="12">
                  <c:v>3.9843830005120329</c:v>
                </c:pt>
                <c:pt idx="13">
                  <c:v>3.9303977272727271</c:v>
                </c:pt>
              </c:numCache>
            </c:numRef>
          </c:val>
          <c:extLst>
            <c:ext xmlns:c16="http://schemas.microsoft.com/office/drawing/2014/chart" uri="{C3380CC4-5D6E-409C-BE32-E72D297353CC}">
              <c16:uniqueId val="{00000000-CAED-468A-9710-180D18C857A8}"/>
            </c:ext>
          </c:extLst>
        </c:ser>
        <c:dLbls>
          <c:dLblPos val="outEnd"/>
          <c:showLegendKey val="0"/>
          <c:showVal val="1"/>
          <c:showCatName val="0"/>
          <c:showSerName val="0"/>
          <c:showPercent val="0"/>
          <c:showBubbleSize val="0"/>
        </c:dLbls>
        <c:gapWidth val="182"/>
        <c:axId val="697757391"/>
        <c:axId val="697758351"/>
      </c:barChart>
      <c:catAx>
        <c:axId val="697757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758351"/>
        <c:crosses val="autoZero"/>
        <c:auto val="1"/>
        <c:lblAlgn val="ctr"/>
        <c:lblOffset val="100"/>
        <c:noMultiLvlLbl val="0"/>
      </c:catAx>
      <c:valAx>
        <c:axId val="697758351"/>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7573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reportv2.0.xlsx]Sheet6!PivotTable28</c:name>
    <c:fmtId val="11"/>
  </c:pivotSource>
  <c:chart>
    <c:title>
      <c:tx>
        <c:rich>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r>
              <a:rPr lang="en-US" sz="1400" b="0" dirty="0"/>
              <a:t>Customer</a:t>
            </a:r>
            <a:r>
              <a:rPr lang="en-US" sz="1400" b="0" baseline="0" dirty="0"/>
              <a:t> distribution across satisfaction score </a:t>
            </a:r>
            <a:endParaRPr lang="en-US" sz="1400" b="0" dirty="0"/>
          </a:p>
        </c:rich>
      </c:tx>
      <c:layout>
        <c:manualLayout>
          <c:xMode val="edge"/>
          <c:yMode val="edge"/>
          <c:x val="0.14677077865266841"/>
          <c:y val="1.8518518518518517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317500" algn="ctr" rotWithShape="0">
              <a:prstClr val="black">
                <a:alpha val="25000"/>
              </a:prstClr>
            </a:outerShdw>
          </a:effectLst>
        </c:spPr>
      </c:pivotFmt>
      <c:pivotFmt>
        <c:idx val="9"/>
        <c:spPr>
          <a:solidFill>
            <a:schemeClr val="accent1"/>
          </a:solidFill>
          <a:ln>
            <a:noFill/>
          </a:ln>
          <a:effectLst>
            <a:outerShdw blurRad="317500" algn="ctr" rotWithShape="0">
              <a:prstClr val="black">
                <a:alpha val="25000"/>
              </a:prstClr>
            </a:outerShdw>
          </a:effectLst>
        </c:spPr>
      </c:pivotFmt>
      <c:pivotFmt>
        <c:idx val="10"/>
        <c:spPr>
          <a:solidFill>
            <a:schemeClr val="accent1"/>
          </a:solidFill>
          <a:ln>
            <a:noFill/>
          </a:ln>
          <a:effectLst>
            <a:outerShdw blurRad="317500" algn="ctr" rotWithShape="0">
              <a:prstClr val="black">
                <a:alpha val="25000"/>
              </a:prstClr>
            </a:outerShdw>
          </a:effectLst>
        </c:spPr>
      </c:pivotFmt>
      <c:pivotFmt>
        <c:idx val="11"/>
        <c:spPr>
          <a:solidFill>
            <a:schemeClr val="accent1"/>
          </a:solidFill>
          <a:ln>
            <a:noFill/>
          </a:ln>
          <a:effectLst>
            <a:outerShdw blurRad="317500" algn="ctr" rotWithShape="0">
              <a:prstClr val="black">
                <a:alpha val="25000"/>
              </a:prstClr>
            </a:outerShdw>
          </a:effectLst>
        </c:spPr>
      </c:pivotFmt>
      <c:pivotFmt>
        <c:idx val="12"/>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Sheet6!$B$71</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269D-40F0-9709-53178DAF85C3}"/>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269D-40F0-9709-53178DAF85C3}"/>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269D-40F0-9709-53178DAF85C3}"/>
              </c:ext>
            </c:extLst>
          </c:dPt>
          <c:dPt>
            <c:idx val="3"/>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269D-40F0-9709-53178DAF85C3}"/>
              </c:ext>
            </c:extLst>
          </c:dPt>
          <c:dPt>
            <c:idx val="4"/>
            <c:bubble3D val="0"/>
            <c:spPr>
              <a:solidFill>
                <a:srgbClr val="40404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269D-40F0-9709-53178DAF85C3}"/>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Sheet6!$A$72:$A$77</c:f>
              <c:strCache>
                <c:ptCount val="5"/>
                <c:pt idx="0">
                  <c:v>1</c:v>
                </c:pt>
                <c:pt idx="1">
                  <c:v>2</c:v>
                </c:pt>
                <c:pt idx="2">
                  <c:v>3</c:v>
                </c:pt>
                <c:pt idx="3">
                  <c:v>4</c:v>
                </c:pt>
                <c:pt idx="4">
                  <c:v>5</c:v>
                </c:pt>
              </c:strCache>
            </c:strRef>
          </c:cat>
          <c:val>
            <c:numRef>
              <c:f>Sheet6!$B$72:$B$77</c:f>
              <c:numCache>
                <c:formatCode>0.00%</c:formatCode>
                <c:ptCount val="5"/>
                <c:pt idx="0">
                  <c:v>0.10900123047404534</c:v>
                </c:pt>
                <c:pt idx="1">
                  <c:v>3.0751423387349059E-2</c:v>
                </c:pt>
                <c:pt idx="2">
                  <c:v>8.2400050053181503E-2</c:v>
                </c:pt>
                <c:pt idx="3">
                  <c:v>0.19525954660159753</c:v>
                </c:pt>
                <c:pt idx="4">
                  <c:v>0.58258774948382652</c:v>
                </c:pt>
              </c:numCache>
            </c:numRef>
          </c:val>
          <c:extLst>
            <c:ext xmlns:c16="http://schemas.microsoft.com/office/drawing/2014/chart" uri="{C3380CC4-5D6E-409C-BE32-E72D297353CC}">
              <c16:uniqueId val="{0000000A-269D-40F0-9709-53178DAF85C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484747758801262"/>
          <c:y val="0.36507930556544982"/>
          <c:w val="5.6795931758530184E-2"/>
          <c:h val="0.39062773403324585"/>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[New retail reportv2.0.xlsx]new customer and category analy!PivotTable13</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r>
              <a:rPr lang="en-US" sz="1100" b="0" i="0" u="none" strike="noStrike" kern="1200" spc="0" baseline="0" dirty="0">
                <a:solidFill>
                  <a:prstClr val="black">
                    <a:lumMod val="65000"/>
                    <a:lumOff val="35000"/>
                  </a:prstClr>
                </a:solidFill>
              </a:rPr>
              <a:t>Top 5 popular categories based on seller region</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'new customer and category analy'!$E$36</c:f>
              <c:strCache>
                <c:ptCount val="1"/>
                <c:pt idx="0">
                  <c:v>Total</c:v>
                </c:pt>
              </c:strCache>
            </c:strRef>
          </c:tx>
          <c:spPr>
            <a:solidFill>
              <a:schemeClr val="accent5"/>
            </a:solidFill>
            <a:ln>
              <a:noFill/>
            </a:ln>
            <a:effectLst/>
          </c:spPr>
          <c:invertIfNegative val="0"/>
          <c:cat>
            <c:multiLvlStrRef>
              <c:f>'new customer and category analy'!$D$37:$D$61</c:f>
              <c:multiLvlStrCache>
                <c:ptCount val="20"/>
                <c:lvl>
                  <c:pt idx="0">
                    <c:v>Toys &amp; Gifts</c:v>
                  </c:pt>
                  <c:pt idx="1">
                    <c:v>Home_Appliances</c:v>
                  </c:pt>
                  <c:pt idx="2">
                    <c:v>Food &amp; Beverages</c:v>
                  </c:pt>
                  <c:pt idx="3">
                    <c:v>Luggage_Accessories</c:v>
                  </c:pt>
                  <c:pt idx="4">
                    <c:v>Furniture</c:v>
                  </c:pt>
                  <c:pt idx="5">
                    <c:v>Baby</c:v>
                  </c:pt>
                  <c:pt idx="6">
                    <c:v>Toys &amp; Gifts</c:v>
                  </c:pt>
                  <c:pt idx="7">
                    <c:v>Furniture</c:v>
                  </c:pt>
                  <c:pt idx="8">
                    <c:v>Luggage_Accessories</c:v>
                  </c:pt>
                  <c:pt idx="9">
                    <c:v>Home_Appliances</c:v>
                  </c:pt>
                  <c:pt idx="10">
                    <c:v>Luggage_Accessories</c:v>
                  </c:pt>
                  <c:pt idx="11">
                    <c:v>Toys &amp; Gifts</c:v>
                  </c:pt>
                  <c:pt idx="12">
                    <c:v>Home_Appliances</c:v>
                  </c:pt>
                  <c:pt idx="13">
                    <c:v>Food &amp; Beverages</c:v>
                  </c:pt>
                  <c:pt idx="14">
                    <c:v>Baby</c:v>
                  </c:pt>
                  <c:pt idx="15">
                    <c:v>Home_Appliances</c:v>
                  </c:pt>
                  <c:pt idx="16">
                    <c:v>Auto</c:v>
                  </c:pt>
                  <c:pt idx="17">
                    <c:v>Computers &amp; Accessories</c:v>
                  </c:pt>
                  <c:pt idx="18">
                    <c:v>Luggage_Accessories</c:v>
                  </c:pt>
                  <c:pt idx="19">
                    <c:v>Food &amp; Beverages</c:v>
                  </c:pt>
                </c:lvl>
                <c:lvl>
                  <c:pt idx="0">
                    <c:v>South</c:v>
                  </c:pt>
                  <c:pt idx="5">
                    <c:v>West</c:v>
                  </c:pt>
                  <c:pt idx="10">
                    <c:v>North</c:v>
                  </c:pt>
                  <c:pt idx="15">
                    <c:v>East</c:v>
                  </c:pt>
                </c:lvl>
              </c:multiLvlStrCache>
            </c:multiLvlStrRef>
          </c:cat>
          <c:val>
            <c:numRef>
              <c:f>'new customer and category analy'!$E$37:$E$61</c:f>
              <c:numCache>
                <c:formatCode>General</c:formatCode>
                <c:ptCount val="20"/>
                <c:pt idx="0">
                  <c:v>11741</c:v>
                </c:pt>
                <c:pt idx="1">
                  <c:v>8724</c:v>
                </c:pt>
                <c:pt idx="2">
                  <c:v>8482</c:v>
                </c:pt>
                <c:pt idx="3">
                  <c:v>7129</c:v>
                </c:pt>
                <c:pt idx="4">
                  <c:v>5993</c:v>
                </c:pt>
                <c:pt idx="5">
                  <c:v>5220</c:v>
                </c:pt>
                <c:pt idx="6">
                  <c:v>1430</c:v>
                </c:pt>
                <c:pt idx="7">
                  <c:v>956</c:v>
                </c:pt>
                <c:pt idx="8">
                  <c:v>723</c:v>
                </c:pt>
                <c:pt idx="9">
                  <c:v>656</c:v>
                </c:pt>
                <c:pt idx="10">
                  <c:v>1587</c:v>
                </c:pt>
                <c:pt idx="11">
                  <c:v>1384</c:v>
                </c:pt>
                <c:pt idx="12">
                  <c:v>1321</c:v>
                </c:pt>
                <c:pt idx="13">
                  <c:v>1224</c:v>
                </c:pt>
                <c:pt idx="14">
                  <c:v>1134</c:v>
                </c:pt>
                <c:pt idx="15">
                  <c:v>421</c:v>
                </c:pt>
                <c:pt idx="16">
                  <c:v>360</c:v>
                </c:pt>
                <c:pt idx="17">
                  <c:v>316</c:v>
                </c:pt>
                <c:pt idx="18">
                  <c:v>203</c:v>
                </c:pt>
                <c:pt idx="19">
                  <c:v>176</c:v>
                </c:pt>
              </c:numCache>
            </c:numRef>
          </c:val>
          <c:extLst>
            <c:ext xmlns:c16="http://schemas.microsoft.com/office/drawing/2014/chart" uri="{C3380CC4-5D6E-409C-BE32-E72D297353CC}">
              <c16:uniqueId val="{00000000-A3D2-415E-A648-69670B3E5018}"/>
            </c:ext>
          </c:extLst>
        </c:ser>
        <c:dLbls>
          <c:showLegendKey val="0"/>
          <c:showVal val="0"/>
          <c:showCatName val="0"/>
          <c:showSerName val="0"/>
          <c:showPercent val="0"/>
          <c:showBubbleSize val="0"/>
        </c:dLbls>
        <c:gapWidth val="219"/>
        <c:overlap val="-27"/>
        <c:axId val="353234352"/>
        <c:axId val="353235312"/>
      </c:barChart>
      <c:catAx>
        <c:axId val="35323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35312"/>
        <c:crosses val="autoZero"/>
        <c:auto val="1"/>
        <c:lblAlgn val="ctr"/>
        <c:lblOffset val="100"/>
        <c:noMultiLvlLbl val="0"/>
      </c:catAx>
      <c:valAx>
        <c:axId val="353235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IN" dirty="0"/>
                  <a:t> </a:t>
                </a:r>
                <a:r>
                  <a:rPr lang="en-IN" sz="1000" b="0" i="0" u="none" strike="noStrike" kern="1200" baseline="0" dirty="0">
                    <a:solidFill>
                      <a:prstClr val="black">
                        <a:lumMod val="65000"/>
                        <a:lumOff val="35000"/>
                      </a:prstClr>
                    </a:solidFill>
                  </a:rPr>
                  <a:t>Total number of items ordered</a:t>
                </a:r>
              </a:p>
            </c:rich>
          </c:tx>
          <c:layout>
            <c:manualLayout>
              <c:xMode val="edge"/>
              <c:yMode val="edge"/>
              <c:x val="1.3605442176870748E-2"/>
              <c:y val="0.14719523368469473"/>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343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reportv2.0.xlsx]cohort analysis !PivotTable2</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Total number of customers in each cohort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dLbl>
          <c:idx val="0"/>
          <c:layout>
            <c:manualLayout>
              <c:x val="-1.6318765523437816E-3"/>
              <c:y val="-3.874579616166967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layout>
            <c:manualLayout>
              <c:x val="-7.3372125242449435E-3"/>
              <c:y val="-1.6795215176108101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4.076638071247805E-3"/>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3.5668919461122708E-4"/>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2.9828486204325128E-3"/>
              <c:y val="-1.023017902813305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3.5668919461122708E-4"/>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1.6318765523437816E-3"/>
              <c:y val="-3.874579616166967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2.9828486204325128E-3"/>
              <c:y val="-1.02301790281330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4.076638071247805E-3"/>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layout>
            <c:manualLayout>
              <c:x val="-7.3372125242449435E-3"/>
              <c:y val="-1.6795215176108101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3.5668919461122708E-4"/>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1.6318765523437816E-3"/>
              <c:y val="-3.874579616166967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2.9828486204325128E-3"/>
              <c:y val="-1.02301790281330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4.076638071247805E-3"/>
              <c:y val="1.196071718656651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layout>
            <c:manualLayout>
              <c:x val="-7.3372125242449435E-3"/>
              <c:y val="-1.6795215176108101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'cohort analysis '!$G$2</c:f>
              <c:strCache>
                <c:ptCount val="1"/>
                <c:pt idx="0">
                  <c:v>Total</c:v>
                </c:pt>
              </c:strCache>
            </c:strRef>
          </c:tx>
          <c:spPr>
            <a:solidFill>
              <a:schemeClr val="accent1"/>
            </a:solidFill>
            <a:ln>
              <a:noFill/>
            </a:ln>
            <a:effectLst/>
          </c:spPr>
          <c:invertIfNegative val="0"/>
          <c:dLbls>
            <c:dLbl>
              <c:idx val="19"/>
              <c:layout>
                <c:manualLayout>
                  <c:x val="3.5668919461122708E-4"/>
                  <c:y val="1.19607171865665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9F-4F26-86FE-B137F147332E}"/>
                </c:ext>
              </c:extLst>
            </c:dLbl>
            <c:dLbl>
              <c:idx val="20"/>
              <c:layout>
                <c:manualLayout>
                  <c:x val="-1.6318765523437816E-3"/>
                  <c:y val="-3.874579616166967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9F-4F26-86FE-B137F147332E}"/>
                </c:ext>
              </c:extLst>
            </c:dLbl>
            <c:dLbl>
              <c:idx val="21"/>
              <c:layout>
                <c:manualLayout>
                  <c:x val="-2.9828486204325128E-3"/>
                  <c:y val="-1.02301790281330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19F-4F26-86FE-B137F147332E}"/>
                </c:ext>
              </c:extLst>
            </c:dLbl>
            <c:dLbl>
              <c:idx val="22"/>
              <c:layout>
                <c:manualLayout>
                  <c:x val="-4.076638071247805E-3"/>
                  <c:y val="1.19607171865665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9F-4F26-86FE-B137F147332E}"/>
                </c:ext>
              </c:extLst>
            </c:dLbl>
            <c:dLbl>
              <c:idx val="23"/>
              <c:layout>
                <c:manualLayout>
                  <c:x val="-7.3372125242449435E-3"/>
                  <c:y val="-1.67952151761081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19F-4F26-86FE-B137F147332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'cohort analysis '!$F$3:$F$35</c:f>
              <c:strCache>
                <c:ptCount val="32"/>
                <c:pt idx="0">
                  <c:v>2020-March</c:v>
                </c:pt>
                <c:pt idx="1">
                  <c:v>2020-May</c:v>
                </c:pt>
                <c:pt idx="2">
                  <c:v>2020-September</c:v>
                </c:pt>
                <c:pt idx="3">
                  <c:v>2021-August</c:v>
                </c:pt>
                <c:pt idx="4">
                  <c:v>2021-December</c:v>
                </c:pt>
                <c:pt idx="5">
                  <c:v>2021-November</c:v>
                </c:pt>
                <c:pt idx="6">
                  <c:v>2021-October</c:v>
                </c:pt>
                <c:pt idx="7">
                  <c:v>2021-September</c:v>
                </c:pt>
                <c:pt idx="8">
                  <c:v>2022-April</c:v>
                </c:pt>
                <c:pt idx="9">
                  <c:v>2022-August</c:v>
                </c:pt>
                <c:pt idx="10">
                  <c:v>2022-December</c:v>
                </c:pt>
                <c:pt idx="11">
                  <c:v>2022-February</c:v>
                </c:pt>
                <c:pt idx="12">
                  <c:v>2022-January</c:v>
                </c:pt>
                <c:pt idx="13">
                  <c:v>2022-July</c:v>
                </c:pt>
                <c:pt idx="14">
                  <c:v>2022-June</c:v>
                </c:pt>
                <c:pt idx="15">
                  <c:v>2022-March</c:v>
                </c:pt>
                <c:pt idx="16">
                  <c:v>2022-May</c:v>
                </c:pt>
                <c:pt idx="17">
                  <c:v>2022-November</c:v>
                </c:pt>
                <c:pt idx="18">
                  <c:v>2022-October</c:v>
                </c:pt>
                <c:pt idx="19">
                  <c:v>2022-September</c:v>
                </c:pt>
                <c:pt idx="20">
                  <c:v>2023-April</c:v>
                </c:pt>
                <c:pt idx="21">
                  <c:v>2023-August</c:v>
                </c:pt>
                <c:pt idx="22">
                  <c:v>2023-December</c:v>
                </c:pt>
                <c:pt idx="23">
                  <c:v>2023-February</c:v>
                </c:pt>
                <c:pt idx="24">
                  <c:v>2023-January</c:v>
                </c:pt>
                <c:pt idx="25">
                  <c:v>2023-July</c:v>
                </c:pt>
                <c:pt idx="26">
                  <c:v>2023-June</c:v>
                </c:pt>
                <c:pt idx="27">
                  <c:v>2023-March</c:v>
                </c:pt>
                <c:pt idx="28">
                  <c:v>2023-May</c:v>
                </c:pt>
                <c:pt idx="29">
                  <c:v>2023-November</c:v>
                </c:pt>
                <c:pt idx="30">
                  <c:v>2023-October</c:v>
                </c:pt>
                <c:pt idx="31">
                  <c:v>2023-September</c:v>
                </c:pt>
              </c:strCache>
            </c:strRef>
          </c:cat>
          <c:val>
            <c:numRef>
              <c:f>'cohort analysis '!$G$3:$G$35</c:f>
              <c:numCache>
                <c:formatCode>General</c:formatCode>
                <c:ptCount val="32"/>
                <c:pt idx="0">
                  <c:v>1</c:v>
                </c:pt>
                <c:pt idx="1">
                  <c:v>1</c:v>
                </c:pt>
                <c:pt idx="2">
                  <c:v>1</c:v>
                </c:pt>
                <c:pt idx="3">
                  <c:v>8</c:v>
                </c:pt>
                <c:pt idx="4">
                  <c:v>23</c:v>
                </c:pt>
                <c:pt idx="5">
                  <c:v>42</c:v>
                </c:pt>
                <c:pt idx="6">
                  <c:v>215</c:v>
                </c:pt>
                <c:pt idx="7">
                  <c:v>9</c:v>
                </c:pt>
                <c:pt idx="8">
                  <c:v>2602</c:v>
                </c:pt>
                <c:pt idx="9">
                  <c:v>4062</c:v>
                </c:pt>
                <c:pt idx="10">
                  <c:v>4509</c:v>
                </c:pt>
                <c:pt idx="11">
                  <c:v>1665</c:v>
                </c:pt>
                <c:pt idx="12">
                  <c:v>1616</c:v>
                </c:pt>
                <c:pt idx="13">
                  <c:v>3900</c:v>
                </c:pt>
                <c:pt idx="14">
                  <c:v>3320</c:v>
                </c:pt>
                <c:pt idx="15">
                  <c:v>2988</c:v>
                </c:pt>
                <c:pt idx="16">
                  <c:v>3623</c:v>
                </c:pt>
                <c:pt idx="17">
                  <c:v>6018</c:v>
                </c:pt>
                <c:pt idx="18">
                  <c:v>4018</c:v>
                </c:pt>
                <c:pt idx="19">
                  <c:v>4010</c:v>
                </c:pt>
                <c:pt idx="20">
                  <c:v>5060</c:v>
                </c:pt>
                <c:pt idx="21">
                  <c:v>6461</c:v>
                </c:pt>
                <c:pt idx="22">
                  <c:v>1852</c:v>
                </c:pt>
                <c:pt idx="23">
                  <c:v>5516</c:v>
                </c:pt>
                <c:pt idx="24">
                  <c:v>5811</c:v>
                </c:pt>
                <c:pt idx="25">
                  <c:v>5303</c:v>
                </c:pt>
                <c:pt idx="26">
                  <c:v>5773</c:v>
                </c:pt>
                <c:pt idx="27">
                  <c:v>5904</c:v>
                </c:pt>
                <c:pt idx="28">
                  <c:v>5932</c:v>
                </c:pt>
                <c:pt idx="29">
                  <c:v>1783</c:v>
                </c:pt>
                <c:pt idx="30">
                  <c:v>1718</c:v>
                </c:pt>
                <c:pt idx="31">
                  <c:v>2062</c:v>
                </c:pt>
              </c:numCache>
            </c:numRef>
          </c:val>
          <c:extLst>
            <c:ext xmlns:c16="http://schemas.microsoft.com/office/drawing/2014/chart" uri="{C3380CC4-5D6E-409C-BE32-E72D297353CC}">
              <c16:uniqueId val="{00000005-B193-423F-8635-BCA0EEA9BE26}"/>
            </c:ext>
          </c:extLst>
        </c:ser>
        <c:dLbls>
          <c:showLegendKey val="0"/>
          <c:showVal val="0"/>
          <c:showCatName val="0"/>
          <c:showSerName val="0"/>
          <c:showPercent val="0"/>
          <c:showBubbleSize val="0"/>
        </c:dLbls>
        <c:gapWidth val="150"/>
        <c:axId val="944448095"/>
        <c:axId val="944459615"/>
      </c:barChart>
      <c:catAx>
        <c:axId val="944448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59615"/>
        <c:crosses val="autoZero"/>
        <c:auto val="1"/>
        <c:lblAlgn val="ctr"/>
        <c:lblOffset val="100"/>
        <c:noMultiLvlLbl val="0"/>
      </c:catAx>
      <c:valAx>
        <c:axId val="944459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Number of customers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48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reportv2.0.xlsx]Sheet2!PivotTable6</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Count</a:t>
            </a:r>
            <a:r>
              <a:rPr lang="en-US" baseline="0" dirty="0"/>
              <a:t> of categories bought during first purchase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Sheet2!$I$18</c:f>
              <c:strCache>
                <c:ptCount val="1"/>
                <c:pt idx="0">
                  <c:v>Total</c:v>
                </c:pt>
              </c:strCache>
            </c:strRef>
          </c:tx>
          <c:spPr>
            <a:solidFill>
              <a:srgbClr val="CE295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Sheet2!$H$19:$H$33</c:f>
              <c:strCache>
                <c:ptCount val="14"/>
                <c:pt idx="0">
                  <c:v>Toys &amp; Gifts</c:v>
                </c:pt>
                <c:pt idx="1">
                  <c:v>Baby</c:v>
                </c:pt>
                <c:pt idx="2">
                  <c:v>Home_Appliances</c:v>
                </c:pt>
                <c:pt idx="3">
                  <c:v>Food &amp; Beverages</c:v>
                </c:pt>
                <c:pt idx="4">
                  <c:v>Luggage_Accessories</c:v>
                </c:pt>
                <c:pt idx="5">
                  <c:v>Furniture</c:v>
                </c:pt>
                <c:pt idx="6">
                  <c:v>Computers &amp; Accessories</c:v>
                </c:pt>
                <c:pt idx="7">
                  <c:v>Stationery</c:v>
                </c:pt>
                <c:pt idx="8">
                  <c:v>Construction_Tools</c:v>
                </c:pt>
                <c:pt idx="9">
                  <c:v>Electronics</c:v>
                </c:pt>
                <c:pt idx="10">
                  <c:v>Auto</c:v>
                </c:pt>
                <c:pt idx="11">
                  <c:v>Fashion</c:v>
                </c:pt>
                <c:pt idx="12">
                  <c:v>Pet_Shop</c:v>
                </c:pt>
                <c:pt idx="13">
                  <c:v>Other</c:v>
                </c:pt>
              </c:strCache>
            </c:strRef>
          </c:cat>
          <c:val>
            <c:numRef>
              <c:f>Sheet2!$I$19:$I$33</c:f>
              <c:numCache>
                <c:formatCode>General</c:formatCode>
                <c:ptCount val="14"/>
                <c:pt idx="0">
                  <c:v>14605</c:v>
                </c:pt>
                <c:pt idx="1">
                  <c:v>11588</c:v>
                </c:pt>
                <c:pt idx="2">
                  <c:v>11118</c:v>
                </c:pt>
                <c:pt idx="3">
                  <c:v>10066</c:v>
                </c:pt>
                <c:pt idx="4">
                  <c:v>9641</c:v>
                </c:pt>
                <c:pt idx="5">
                  <c:v>7811</c:v>
                </c:pt>
                <c:pt idx="6">
                  <c:v>6641</c:v>
                </c:pt>
                <c:pt idx="7">
                  <c:v>6388</c:v>
                </c:pt>
                <c:pt idx="8">
                  <c:v>5086</c:v>
                </c:pt>
                <c:pt idx="9">
                  <c:v>3813</c:v>
                </c:pt>
                <c:pt idx="10">
                  <c:v>3775</c:v>
                </c:pt>
                <c:pt idx="11">
                  <c:v>2287</c:v>
                </c:pt>
                <c:pt idx="12">
                  <c:v>1648</c:v>
                </c:pt>
                <c:pt idx="13">
                  <c:v>1408</c:v>
                </c:pt>
              </c:numCache>
            </c:numRef>
          </c:val>
          <c:extLst>
            <c:ext xmlns:c16="http://schemas.microsoft.com/office/drawing/2014/chart" uri="{C3380CC4-5D6E-409C-BE32-E72D297353CC}">
              <c16:uniqueId val="{00000000-3314-4073-AF70-50FBE09DEA98}"/>
            </c:ext>
          </c:extLst>
        </c:ser>
        <c:dLbls>
          <c:dLblPos val="outEnd"/>
          <c:showLegendKey val="0"/>
          <c:showVal val="1"/>
          <c:showCatName val="0"/>
          <c:showSerName val="0"/>
          <c:showPercent val="0"/>
          <c:showBubbleSize val="0"/>
        </c:dLbls>
        <c:gapWidth val="219"/>
        <c:axId val="1535025792"/>
        <c:axId val="1535028192"/>
      </c:barChart>
      <c:catAx>
        <c:axId val="15350257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5028192"/>
        <c:crosses val="autoZero"/>
        <c:auto val="1"/>
        <c:lblAlgn val="ctr"/>
        <c:lblOffset val="100"/>
        <c:noMultiLvlLbl val="0"/>
      </c:catAx>
      <c:valAx>
        <c:axId val="15350281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Count</a:t>
                </a:r>
                <a:r>
                  <a:rPr lang="en-IN" baseline="0" dirty="0"/>
                  <a:t> of categories</a:t>
                </a:r>
                <a:endParaRPr lang="en-IN" dirty="0"/>
              </a:p>
            </c:rich>
          </c:tx>
          <c:layout>
            <c:manualLayout>
              <c:xMode val="edge"/>
              <c:yMode val="edge"/>
              <c:x val="0.35191987394725144"/>
              <c:y val="0.89183315597350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5025792"/>
        <c:crosses val="autoZero"/>
        <c:crossBetween val="between"/>
        <c:dispUnits>
          <c:builtInUnit val="thousand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file.xlsx]high level 2!PivotTable4</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Top</a:t>
            </a:r>
            <a:r>
              <a:rPr lang="en-US" baseline="0"/>
              <a:t> 2 categories by seller state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'high level 2'!$C$54</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'high level 2'!$B$55:$B$76</c:f>
              <c:multiLvlStrCache>
                <c:ptCount val="14"/>
                <c:lvl>
                  <c:pt idx="0">
                    <c:v>Toys &amp; Gifts</c:v>
                  </c:pt>
                  <c:pt idx="1">
                    <c:v>Home_Appliances</c:v>
                  </c:pt>
                  <c:pt idx="2">
                    <c:v>Toys &amp; Gifts</c:v>
                  </c:pt>
                  <c:pt idx="3">
                    <c:v>Baby</c:v>
                  </c:pt>
                  <c:pt idx="4">
                    <c:v>Food &amp; Beverages</c:v>
                  </c:pt>
                  <c:pt idx="5">
                    <c:v>Toys &amp; Gifts</c:v>
                  </c:pt>
                  <c:pt idx="6">
                    <c:v>Baby</c:v>
                  </c:pt>
                  <c:pt idx="7">
                    <c:v>Toys &amp; Gifts</c:v>
                  </c:pt>
                  <c:pt idx="8">
                    <c:v>Home_Appliances</c:v>
                  </c:pt>
                  <c:pt idx="9">
                    <c:v>Luggage_Accessories</c:v>
                  </c:pt>
                  <c:pt idx="10">
                    <c:v>Luggage_Accessories</c:v>
                  </c:pt>
                  <c:pt idx="11">
                    <c:v>Baby</c:v>
                  </c:pt>
                  <c:pt idx="12">
                    <c:v>Home_Appliances</c:v>
                  </c:pt>
                  <c:pt idx="13">
                    <c:v>Auto</c:v>
                  </c:pt>
                </c:lvl>
                <c:lvl>
                  <c:pt idx="0">
                    <c:v>Andhra Pradesh</c:v>
                  </c:pt>
                  <c:pt idx="2">
                    <c:v>Chhattisgarh</c:v>
                  </c:pt>
                  <c:pt idx="4">
                    <c:v>Delhi</c:v>
                  </c:pt>
                  <c:pt idx="6">
                    <c:v>Gujarat</c:v>
                  </c:pt>
                  <c:pt idx="8">
                    <c:v>Haryana</c:v>
                  </c:pt>
                  <c:pt idx="10">
                    <c:v>Madhya Pradesh</c:v>
                  </c:pt>
                  <c:pt idx="12">
                    <c:v>West Bengal</c:v>
                  </c:pt>
                </c:lvl>
              </c:multiLvlStrCache>
            </c:multiLvlStrRef>
          </c:cat>
          <c:val>
            <c:numRef>
              <c:f>'high level 2'!$C$55:$C$76</c:f>
              <c:numCache>
                <c:formatCode>General</c:formatCode>
                <c:ptCount val="14"/>
                <c:pt idx="0">
                  <c:v>11741</c:v>
                </c:pt>
                <c:pt idx="1">
                  <c:v>8724</c:v>
                </c:pt>
                <c:pt idx="2">
                  <c:v>612</c:v>
                </c:pt>
                <c:pt idx="3">
                  <c:v>539</c:v>
                </c:pt>
                <c:pt idx="4">
                  <c:v>301</c:v>
                </c:pt>
                <c:pt idx="5">
                  <c:v>290</c:v>
                </c:pt>
                <c:pt idx="6">
                  <c:v>5220</c:v>
                </c:pt>
                <c:pt idx="7">
                  <c:v>1430</c:v>
                </c:pt>
                <c:pt idx="8">
                  <c:v>617</c:v>
                </c:pt>
                <c:pt idx="9">
                  <c:v>584</c:v>
                </c:pt>
                <c:pt idx="10">
                  <c:v>418</c:v>
                </c:pt>
                <c:pt idx="11">
                  <c:v>394</c:v>
                </c:pt>
                <c:pt idx="12">
                  <c:v>421</c:v>
                </c:pt>
                <c:pt idx="13">
                  <c:v>360</c:v>
                </c:pt>
              </c:numCache>
            </c:numRef>
          </c:val>
          <c:extLst>
            <c:ext xmlns:c16="http://schemas.microsoft.com/office/drawing/2014/chart" uri="{C3380CC4-5D6E-409C-BE32-E72D297353CC}">
              <c16:uniqueId val="{00000000-294B-42A1-935B-4B2F3F775213}"/>
            </c:ext>
          </c:extLst>
        </c:ser>
        <c:dLbls>
          <c:dLblPos val="outEnd"/>
          <c:showLegendKey val="0"/>
          <c:showVal val="1"/>
          <c:showCatName val="0"/>
          <c:showSerName val="0"/>
          <c:showPercent val="0"/>
          <c:showBubbleSize val="0"/>
        </c:dLbls>
        <c:gapWidth val="219"/>
        <c:overlap val="-27"/>
        <c:axId val="1699506079"/>
        <c:axId val="1699506559"/>
      </c:barChart>
      <c:catAx>
        <c:axId val="169950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506559"/>
        <c:crosses val="autoZero"/>
        <c:auto val="1"/>
        <c:lblAlgn val="ctr"/>
        <c:lblOffset val="100"/>
        <c:noMultiLvlLbl val="0"/>
      </c:catAx>
      <c:valAx>
        <c:axId val="16995065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Count of categories</a:t>
                </a:r>
              </a:p>
            </c:rich>
          </c:tx>
          <c:layout>
            <c:manualLayout>
              <c:xMode val="edge"/>
              <c:yMode val="edge"/>
              <c:x val="1.3136288998357963E-2"/>
              <c:y val="0.158756740092150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50607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reportv2.0.xlsx]Sheet2!PivotTable1</c:name>
    <c:fmtId val="1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Sheet2!$B$67</c:f>
              <c:strCache>
                <c:ptCount val="1"/>
                <c:pt idx="0">
                  <c:v>Total sales</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Sheet2!$A$68:$A$82</c:f>
              <c:strCache>
                <c:ptCount val="14"/>
                <c:pt idx="0">
                  <c:v>Toys &amp; Gifts</c:v>
                </c:pt>
                <c:pt idx="1">
                  <c:v>Home_Appliances</c:v>
                </c:pt>
                <c:pt idx="2">
                  <c:v>Food &amp; Beverages</c:v>
                </c:pt>
                <c:pt idx="3">
                  <c:v>Luggage_Accessories</c:v>
                </c:pt>
                <c:pt idx="4">
                  <c:v>Baby</c:v>
                </c:pt>
                <c:pt idx="5">
                  <c:v>Furniture</c:v>
                </c:pt>
                <c:pt idx="6">
                  <c:v>Computers &amp; Accessories</c:v>
                </c:pt>
                <c:pt idx="7">
                  <c:v>Construction_Tools</c:v>
                </c:pt>
                <c:pt idx="8">
                  <c:v>Stationery</c:v>
                </c:pt>
                <c:pt idx="9">
                  <c:v>Auto</c:v>
                </c:pt>
                <c:pt idx="10">
                  <c:v>Electronics</c:v>
                </c:pt>
                <c:pt idx="11">
                  <c:v>Pet_Shop</c:v>
                </c:pt>
                <c:pt idx="12">
                  <c:v>Fashion</c:v>
                </c:pt>
                <c:pt idx="13">
                  <c:v>Other</c:v>
                </c:pt>
              </c:strCache>
            </c:strRef>
          </c:cat>
          <c:val>
            <c:numRef>
              <c:f>Sheet2!$B$68:$B$82</c:f>
              <c:numCache>
                <c:formatCode>General</c:formatCode>
                <c:ptCount val="14"/>
                <c:pt idx="0">
                  <c:v>2566113.5672416701</c:v>
                </c:pt>
                <c:pt idx="1">
                  <c:v>1722078.9618110701</c:v>
                </c:pt>
                <c:pt idx="2">
                  <c:v>1610137.61964703</c:v>
                </c:pt>
                <c:pt idx="3">
                  <c:v>1596671.709795</c:v>
                </c:pt>
                <c:pt idx="4">
                  <c:v>1578199.54042244</c:v>
                </c:pt>
                <c:pt idx="5">
                  <c:v>1263843.2901926001</c:v>
                </c:pt>
                <c:pt idx="6">
                  <c:v>1229413.7395544101</c:v>
                </c:pt>
                <c:pt idx="7">
                  <c:v>1067927.1904325499</c:v>
                </c:pt>
                <c:pt idx="8">
                  <c:v>658284.01984691597</c:v>
                </c:pt>
                <c:pt idx="9">
                  <c:v>656420.94004154205</c:v>
                </c:pt>
                <c:pt idx="10">
                  <c:v>538097.55030441296</c:v>
                </c:pt>
                <c:pt idx="11">
                  <c:v>243077.16023635899</c:v>
                </c:pt>
                <c:pt idx="12">
                  <c:v>225427.50999641401</c:v>
                </c:pt>
                <c:pt idx="13">
                  <c:v>207286.010430336</c:v>
                </c:pt>
              </c:numCache>
            </c:numRef>
          </c:val>
          <c:extLst>
            <c:ext xmlns:c16="http://schemas.microsoft.com/office/drawing/2014/chart" uri="{C3380CC4-5D6E-409C-BE32-E72D297353CC}">
              <c16:uniqueId val="{00000000-4A14-4867-A1E0-07908B2459BB}"/>
            </c:ext>
          </c:extLst>
        </c:ser>
        <c:dLbls>
          <c:showLegendKey val="0"/>
          <c:showVal val="0"/>
          <c:showCatName val="0"/>
          <c:showSerName val="0"/>
          <c:showPercent val="0"/>
          <c:showBubbleSize val="0"/>
        </c:dLbls>
        <c:gapWidth val="219"/>
        <c:overlap val="-27"/>
        <c:axId val="1504661008"/>
        <c:axId val="1504664368"/>
      </c:barChart>
      <c:lineChart>
        <c:grouping val="standard"/>
        <c:varyColors val="0"/>
        <c:ser>
          <c:idx val="1"/>
          <c:order val="1"/>
          <c:tx>
            <c:strRef>
              <c:f>Sheet2!$C$67</c:f>
              <c:strCache>
                <c:ptCount val="1"/>
                <c:pt idx="0">
                  <c:v>Cumulative sales percent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Sheet2!$A$68:$A$82</c:f>
              <c:strCache>
                <c:ptCount val="14"/>
                <c:pt idx="0">
                  <c:v>Toys &amp; Gifts</c:v>
                </c:pt>
                <c:pt idx="1">
                  <c:v>Home_Appliances</c:v>
                </c:pt>
                <c:pt idx="2">
                  <c:v>Food &amp; Beverages</c:v>
                </c:pt>
                <c:pt idx="3">
                  <c:v>Luggage_Accessories</c:v>
                </c:pt>
                <c:pt idx="4">
                  <c:v>Baby</c:v>
                </c:pt>
                <c:pt idx="5">
                  <c:v>Furniture</c:v>
                </c:pt>
                <c:pt idx="6">
                  <c:v>Computers &amp; Accessories</c:v>
                </c:pt>
                <c:pt idx="7">
                  <c:v>Construction_Tools</c:v>
                </c:pt>
                <c:pt idx="8">
                  <c:v>Stationery</c:v>
                </c:pt>
                <c:pt idx="9">
                  <c:v>Auto</c:v>
                </c:pt>
                <c:pt idx="10">
                  <c:v>Electronics</c:v>
                </c:pt>
                <c:pt idx="11">
                  <c:v>Pet_Shop</c:v>
                </c:pt>
                <c:pt idx="12">
                  <c:v>Fashion</c:v>
                </c:pt>
                <c:pt idx="13">
                  <c:v>Other</c:v>
                </c:pt>
              </c:strCache>
            </c:strRef>
          </c:cat>
          <c:val>
            <c:numRef>
              <c:f>Sheet2!$C$68:$C$82</c:f>
              <c:numCache>
                <c:formatCode>General</c:formatCode>
                <c:ptCount val="14"/>
                <c:pt idx="0">
                  <c:v>16.923545164867701</c:v>
                </c:pt>
                <c:pt idx="1">
                  <c:v>28.280673492981698</c:v>
                </c:pt>
                <c:pt idx="2">
                  <c:v>38.8995475270874</c:v>
                </c:pt>
                <c:pt idx="3">
                  <c:v>49.4296137482904</c:v>
                </c:pt>
                <c:pt idx="4">
                  <c:v>59.837855823960503</c:v>
                </c:pt>
                <c:pt idx="5">
                  <c:v>68.1729152211486</c:v>
                </c:pt>
                <c:pt idx="6">
                  <c:v>76.280911380501095</c:v>
                </c:pt>
                <c:pt idx="7">
                  <c:v>83.323902100316502</c:v>
                </c:pt>
                <c:pt idx="8">
                  <c:v>87.665291929436506</c:v>
                </c:pt>
                <c:pt idx="9">
                  <c:v>91.994394728226197</c:v>
                </c:pt>
                <c:pt idx="10">
                  <c:v>95.543153564129994</c:v>
                </c:pt>
                <c:pt idx="11">
                  <c:v>97.146249916654099</c:v>
                </c:pt>
                <c:pt idx="12">
                  <c:v>98.632946645719301</c:v>
                </c:pt>
                <c:pt idx="13">
                  <c:v>100</c:v>
                </c:pt>
              </c:numCache>
            </c:numRef>
          </c:val>
          <c:smooth val="0"/>
          <c:extLst>
            <c:ext xmlns:c16="http://schemas.microsoft.com/office/drawing/2014/chart" uri="{C3380CC4-5D6E-409C-BE32-E72D297353CC}">
              <c16:uniqueId val="{00000001-4A14-4867-A1E0-07908B2459BB}"/>
            </c:ext>
          </c:extLst>
        </c:ser>
        <c:dLbls>
          <c:showLegendKey val="0"/>
          <c:showVal val="0"/>
          <c:showCatName val="0"/>
          <c:showSerName val="0"/>
          <c:showPercent val="0"/>
          <c:showBubbleSize val="0"/>
        </c:dLbls>
        <c:marker val="1"/>
        <c:smooth val="0"/>
        <c:axId val="58093983"/>
        <c:axId val="58093503"/>
      </c:lineChart>
      <c:catAx>
        <c:axId val="1504661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4664368"/>
        <c:crosses val="autoZero"/>
        <c:auto val="1"/>
        <c:lblAlgn val="ctr"/>
        <c:lblOffset val="100"/>
        <c:noMultiLvlLbl val="0"/>
      </c:catAx>
      <c:valAx>
        <c:axId val="1504664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 amount  (Lakhs)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4661008"/>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5809350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Percentage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093983"/>
        <c:crosses val="max"/>
        <c:crossBetween val="between"/>
      </c:valAx>
      <c:catAx>
        <c:axId val="58093983"/>
        <c:scaling>
          <c:orientation val="minMax"/>
        </c:scaling>
        <c:delete val="1"/>
        <c:axPos val="b"/>
        <c:numFmt formatCode="General" sourceLinked="1"/>
        <c:majorTickMark val="out"/>
        <c:minorTickMark val="none"/>
        <c:tickLblPos val="nextTo"/>
        <c:crossAx val="58093503"/>
        <c:crosses val="autoZero"/>
        <c:auto val="1"/>
        <c:lblAlgn val="ctr"/>
        <c:lblOffset val="100"/>
        <c:noMultiLvlLbl val="0"/>
      </c:catAx>
      <c:spPr>
        <a:noFill/>
        <a:ln>
          <a:noFill/>
        </a:ln>
        <a:effectLst/>
      </c:spPr>
    </c:plotArea>
    <c:legend>
      <c:legendPos val="b"/>
      <c:layout>
        <c:manualLayout>
          <c:xMode val="edge"/>
          <c:yMode val="edge"/>
          <c:x val="0.27077277088906804"/>
          <c:y val="0.92849572154167603"/>
          <c:w val="0.46722621688531168"/>
          <c:h val="5.516053162733786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reportv2.0.xlsx]Sheet2!PivotTable3</c:name>
    <c:fmtId val="9"/>
  </c:pivotSource>
  <c:chart>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Sheet2!$B$86</c:f>
              <c:strCache>
                <c:ptCount val="1"/>
                <c:pt idx="0">
                  <c:v>Total profit</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Sheet2!$A$87:$A$101</c:f>
              <c:strCache>
                <c:ptCount val="14"/>
                <c:pt idx="0">
                  <c:v>Home_Appliances</c:v>
                </c:pt>
                <c:pt idx="1">
                  <c:v>Toys &amp; Gifts</c:v>
                </c:pt>
                <c:pt idx="2">
                  <c:v>Baby</c:v>
                </c:pt>
                <c:pt idx="3">
                  <c:v>Furniture</c:v>
                </c:pt>
                <c:pt idx="4">
                  <c:v>Luggage_Accessories</c:v>
                </c:pt>
                <c:pt idx="5">
                  <c:v>Food &amp; Beverages</c:v>
                </c:pt>
                <c:pt idx="6">
                  <c:v>Computers &amp; Accessories</c:v>
                </c:pt>
                <c:pt idx="7">
                  <c:v>Construction_Tools</c:v>
                </c:pt>
                <c:pt idx="8">
                  <c:v>Stationery</c:v>
                </c:pt>
                <c:pt idx="9">
                  <c:v>Auto</c:v>
                </c:pt>
                <c:pt idx="10">
                  <c:v>Electronics</c:v>
                </c:pt>
                <c:pt idx="11">
                  <c:v>Fashion</c:v>
                </c:pt>
                <c:pt idx="12">
                  <c:v>Pet_Shop</c:v>
                </c:pt>
                <c:pt idx="13">
                  <c:v>Other</c:v>
                </c:pt>
              </c:strCache>
            </c:strRef>
          </c:cat>
          <c:val>
            <c:numRef>
              <c:f>Sheet2!$B$87:$B$101</c:f>
              <c:numCache>
                <c:formatCode>General</c:formatCode>
                <c:ptCount val="14"/>
                <c:pt idx="0">
                  <c:v>285750.71884822799</c:v>
                </c:pt>
                <c:pt idx="1">
                  <c:v>265255.619568825</c:v>
                </c:pt>
                <c:pt idx="2">
                  <c:v>248658.17045402501</c:v>
                </c:pt>
                <c:pt idx="3">
                  <c:v>244433.127316475</c:v>
                </c:pt>
                <c:pt idx="4">
                  <c:v>222067.98097133599</c:v>
                </c:pt>
                <c:pt idx="5">
                  <c:v>209980.42871499099</c:v>
                </c:pt>
                <c:pt idx="6">
                  <c:v>148782.15229988101</c:v>
                </c:pt>
                <c:pt idx="7">
                  <c:v>124241.189258575</c:v>
                </c:pt>
                <c:pt idx="8">
                  <c:v>114138.090536356</c:v>
                </c:pt>
                <c:pt idx="9">
                  <c:v>88062.539414644198</c:v>
                </c:pt>
                <c:pt idx="10">
                  <c:v>78047.001566648498</c:v>
                </c:pt>
                <c:pt idx="11">
                  <c:v>37993.439554214499</c:v>
                </c:pt>
                <c:pt idx="12">
                  <c:v>37471.710218906403</c:v>
                </c:pt>
                <c:pt idx="13">
                  <c:v>27112.810697555498</c:v>
                </c:pt>
              </c:numCache>
            </c:numRef>
          </c:val>
          <c:extLst>
            <c:ext xmlns:c16="http://schemas.microsoft.com/office/drawing/2014/chart" uri="{C3380CC4-5D6E-409C-BE32-E72D297353CC}">
              <c16:uniqueId val="{00000000-A3FD-488C-8536-3AE654A46AC9}"/>
            </c:ext>
          </c:extLst>
        </c:ser>
        <c:dLbls>
          <c:showLegendKey val="0"/>
          <c:showVal val="0"/>
          <c:showCatName val="0"/>
          <c:showSerName val="0"/>
          <c:showPercent val="0"/>
          <c:showBubbleSize val="0"/>
        </c:dLbls>
        <c:gapWidth val="269"/>
        <c:overlap val="-27"/>
        <c:axId val="222384127"/>
        <c:axId val="222384607"/>
      </c:barChart>
      <c:lineChart>
        <c:grouping val="standard"/>
        <c:varyColors val="0"/>
        <c:ser>
          <c:idx val="1"/>
          <c:order val="1"/>
          <c:tx>
            <c:strRef>
              <c:f>Sheet2!$C$86</c:f>
              <c:strCache>
                <c:ptCount val="1"/>
                <c:pt idx="0">
                  <c:v>Profit Contribution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Sheet2!$A$87:$A$101</c:f>
              <c:strCache>
                <c:ptCount val="14"/>
                <c:pt idx="0">
                  <c:v>Home_Appliances</c:v>
                </c:pt>
                <c:pt idx="1">
                  <c:v>Toys &amp; Gifts</c:v>
                </c:pt>
                <c:pt idx="2">
                  <c:v>Baby</c:v>
                </c:pt>
                <c:pt idx="3">
                  <c:v>Furniture</c:v>
                </c:pt>
                <c:pt idx="4">
                  <c:v>Luggage_Accessories</c:v>
                </c:pt>
                <c:pt idx="5">
                  <c:v>Food &amp; Beverages</c:v>
                </c:pt>
                <c:pt idx="6">
                  <c:v>Computers &amp; Accessories</c:v>
                </c:pt>
                <c:pt idx="7">
                  <c:v>Construction_Tools</c:v>
                </c:pt>
                <c:pt idx="8">
                  <c:v>Stationery</c:v>
                </c:pt>
                <c:pt idx="9">
                  <c:v>Auto</c:v>
                </c:pt>
                <c:pt idx="10">
                  <c:v>Electronics</c:v>
                </c:pt>
                <c:pt idx="11">
                  <c:v>Fashion</c:v>
                </c:pt>
                <c:pt idx="12">
                  <c:v>Pet_Shop</c:v>
                </c:pt>
                <c:pt idx="13">
                  <c:v>Other</c:v>
                </c:pt>
              </c:strCache>
            </c:strRef>
          </c:cat>
          <c:val>
            <c:numRef>
              <c:f>Sheet2!$C$87:$C$101</c:f>
              <c:numCache>
                <c:formatCode>0.00%</c:formatCode>
                <c:ptCount val="14"/>
                <c:pt idx="0">
                  <c:v>0.13402973346863914</c:v>
                </c:pt>
                <c:pt idx="1">
                  <c:v>0.12441662486508501</c:v>
                </c:pt>
                <c:pt idx="2">
                  <c:v>0.11663168668511326</c:v>
                </c:pt>
                <c:pt idx="3">
                  <c:v>0.11464995446794916</c:v>
                </c:pt>
                <c:pt idx="4">
                  <c:v>0.10415971102881291</c:v>
                </c:pt>
                <c:pt idx="5">
                  <c:v>9.8490114067740511E-2</c:v>
                </c:pt>
                <c:pt idx="6">
                  <c:v>6.9785414007077273E-2</c:v>
                </c:pt>
                <c:pt idx="7">
                  <c:v>5.8274616243390857E-2</c:v>
                </c:pt>
                <c:pt idx="8">
                  <c:v>5.3535815814806181E-2</c:v>
                </c:pt>
                <c:pt idx="9">
                  <c:v>4.1305228325900618E-2</c:v>
                </c:pt>
                <c:pt idx="10">
                  <c:v>3.6607497822465161E-2</c:v>
                </c:pt>
                <c:pt idx="11">
                  <c:v>1.7820604607867638E-2</c:v>
                </c:pt>
                <c:pt idx="12">
                  <c:v>1.7575890459689918E-2</c:v>
                </c:pt>
                <c:pt idx="13">
                  <c:v>1.2717108135462408E-2</c:v>
                </c:pt>
              </c:numCache>
            </c:numRef>
          </c:val>
          <c:smooth val="0"/>
          <c:extLst>
            <c:ext xmlns:c16="http://schemas.microsoft.com/office/drawing/2014/chart" uri="{C3380CC4-5D6E-409C-BE32-E72D297353CC}">
              <c16:uniqueId val="{00000001-A3FD-488C-8536-3AE654A46AC9}"/>
            </c:ext>
          </c:extLst>
        </c:ser>
        <c:dLbls>
          <c:showLegendKey val="0"/>
          <c:showVal val="0"/>
          <c:showCatName val="0"/>
          <c:showSerName val="0"/>
          <c:showPercent val="0"/>
          <c:showBubbleSize val="0"/>
        </c:dLbls>
        <c:marker val="1"/>
        <c:smooth val="0"/>
        <c:axId val="1600839135"/>
        <c:axId val="1600844415"/>
      </c:lineChart>
      <c:catAx>
        <c:axId val="22238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2384607"/>
        <c:crosses val="autoZero"/>
        <c:auto val="1"/>
        <c:lblAlgn val="ctr"/>
        <c:lblOffset val="100"/>
        <c:noMultiLvlLbl val="0"/>
      </c:catAx>
      <c:valAx>
        <c:axId val="222384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Profit (Lakhs)</a:t>
                </a:r>
              </a:p>
            </c:rich>
          </c:tx>
          <c:layout>
            <c:manualLayout>
              <c:xMode val="edge"/>
              <c:yMode val="edge"/>
              <c:x val="3.6972848064702482E-2"/>
              <c:y val="0.2939689256262398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2384127"/>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0084441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Percentage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0839135"/>
        <c:crosses val="max"/>
        <c:crossBetween val="between"/>
      </c:valAx>
      <c:catAx>
        <c:axId val="1600839135"/>
        <c:scaling>
          <c:orientation val="minMax"/>
        </c:scaling>
        <c:delete val="1"/>
        <c:axPos val="b"/>
        <c:numFmt formatCode="General" sourceLinked="1"/>
        <c:majorTickMark val="none"/>
        <c:minorTickMark val="none"/>
        <c:tickLblPos val="nextTo"/>
        <c:crossAx val="1600844415"/>
        <c:crosses val="autoZero"/>
        <c:auto val="1"/>
        <c:lblAlgn val="ctr"/>
        <c:lblOffset val="100"/>
        <c:noMultiLvlLbl val="0"/>
      </c:catAx>
      <c:spPr>
        <a:noFill/>
        <a:ln>
          <a:noFill/>
        </a:ln>
        <a:effectLst/>
      </c:spPr>
    </c:plotArea>
    <c:legend>
      <c:legendPos val="b"/>
      <c:layout>
        <c:manualLayout>
          <c:xMode val="edge"/>
          <c:yMode val="edge"/>
          <c:x val="0.28822736845935854"/>
          <c:y val="0.93802462361729022"/>
          <c:w val="0.42354508112829048"/>
          <c:h val="6.06155055817492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[Book1]Sheet1!PivotTable1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Categories cross sold</a:t>
            </a:r>
            <a:r>
              <a:rPr lang="en-US" baseline="0" dirty="0"/>
              <a:t> with </a:t>
            </a:r>
            <a:r>
              <a:rPr lang="en-US" dirty="0"/>
              <a:t>Top 5 categories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Sheet1!$K$4</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Sheet1!$J$5:$J$69</c:f>
              <c:multiLvlStrCache>
                <c:ptCount val="59"/>
                <c:lvl>
                  <c:pt idx="0">
                    <c:v>Furniture</c:v>
                  </c:pt>
                  <c:pt idx="1">
                    <c:v>Home_Appliances</c:v>
                  </c:pt>
                  <c:pt idx="2">
                    <c:v>Construction_Tools</c:v>
                  </c:pt>
                  <c:pt idx="3">
                    <c:v>Toys &amp; Gifts</c:v>
                  </c:pt>
                  <c:pt idx="4">
                    <c:v>Food &amp; Beverages</c:v>
                  </c:pt>
                  <c:pt idx="5">
                    <c:v>#N/A</c:v>
                  </c:pt>
                  <c:pt idx="6">
                    <c:v>Luggage_Accessories</c:v>
                  </c:pt>
                  <c:pt idx="7">
                    <c:v>Fashion</c:v>
                  </c:pt>
                  <c:pt idx="8">
                    <c:v>Auto</c:v>
                  </c:pt>
                  <c:pt idx="9">
                    <c:v>Electronics</c:v>
                  </c:pt>
                  <c:pt idx="10">
                    <c:v>Computers &amp; Accessories</c:v>
                  </c:pt>
                  <c:pt idx="11">
                    <c:v>Pet_Shop</c:v>
                  </c:pt>
                  <c:pt idx="12">
                    <c:v>Baby</c:v>
                  </c:pt>
                  <c:pt idx="13">
                    <c:v>Furniture</c:v>
                  </c:pt>
                  <c:pt idx="14">
                    <c:v>Luggage_Accessories</c:v>
                  </c:pt>
                  <c:pt idx="15">
                    <c:v>Construction_Tools</c:v>
                  </c:pt>
                  <c:pt idx="16">
                    <c:v>Computers &amp; Accessories</c:v>
                  </c:pt>
                  <c:pt idx="17">
                    <c:v>#N/A</c:v>
                  </c:pt>
                  <c:pt idx="18">
                    <c:v>Toys &amp; Gifts</c:v>
                  </c:pt>
                  <c:pt idx="19">
                    <c:v>Electronics</c:v>
                  </c:pt>
                  <c:pt idx="20">
                    <c:v>Food &amp; Beverages</c:v>
                  </c:pt>
                  <c:pt idx="21">
                    <c:v>Stationery</c:v>
                  </c:pt>
                  <c:pt idx="22">
                    <c:v>Auto</c:v>
                  </c:pt>
                  <c:pt idx="23">
                    <c:v>Pet_Shop</c:v>
                  </c:pt>
                  <c:pt idx="24">
                    <c:v>Baby</c:v>
                  </c:pt>
                  <c:pt idx="25">
                    <c:v>Home_Appliances</c:v>
                  </c:pt>
                  <c:pt idx="26">
                    <c:v>Toys &amp; Gifts</c:v>
                  </c:pt>
                  <c:pt idx="27">
                    <c:v>Construction_Tools</c:v>
                  </c:pt>
                  <c:pt idx="28">
                    <c:v>Luggage_Accessories</c:v>
                  </c:pt>
                  <c:pt idx="29">
                    <c:v>#N/A</c:v>
                  </c:pt>
                  <c:pt idx="30">
                    <c:v>Electronics</c:v>
                  </c:pt>
                  <c:pt idx="31">
                    <c:v>Auto</c:v>
                  </c:pt>
                  <c:pt idx="32">
                    <c:v>Food &amp; Beverages</c:v>
                  </c:pt>
                  <c:pt idx="33">
                    <c:v>Computers &amp; Accessories</c:v>
                  </c:pt>
                  <c:pt idx="34">
                    <c:v>Pet_Shop</c:v>
                  </c:pt>
                  <c:pt idx="35">
                    <c:v>Stationery</c:v>
                  </c:pt>
                  <c:pt idx="36">
                    <c:v>Baby</c:v>
                  </c:pt>
                  <c:pt idx="37">
                    <c:v>Furniture</c:v>
                  </c:pt>
                  <c:pt idx="38">
                    <c:v>Food &amp; Beverages</c:v>
                  </c:pt>
                  <c:pt idx="39">
                    <c:v>Luggage_Accessories</c:v>
                  </c:pt>
                  <c:pt idx="40">
                    <c:v>Construction_Tools</c:v>
                  </c:pt>
                  <c:pt idx="41">
                    <c:v>Stationery</c:v>
                  </c:pt>
                  <c:pt idx="42">
                    <c:v>Electronics</c:v>
                  </c:pt>
                  <c:pt idx="43">
                    <c:v>Home_Appliances</c:v>
                  </c:pt>
                  <c:pt idx="44">
                    <c:v>#N/A</c:v>
                  </c:pt>
                  <c:pt idx="45">
                    <c:v>Auto</c:v>
                  </c:pt>
                  <c:pt idx="46">
                    <c:v>Computers &amp; Accessories</c:v>
                  </c:pt>
                  <c:pt idx="47">
                    <c:v>Pet_Shop</c:v>
                  </c:pt>
                  <c:pt idx="48">
                    <c:v>Baby</c:v>
                  </c:pt>
                  <c:pt idx="49">
                    <c:v>Furniture</c:v>
                  </c:pt>
                  <c:pt idx="50">
                    <c:v>Toys &amp; Gifts</c:v>
                  </c:pt>
                  <c:pt idx="51">
                    <c:v>Home_Appliances</c:v>
                  </c:pt>
                  <c:pt idx="52">
                    <c:v>Stationery</c:v>
                  </c:pt>
                  <c:pt idx="53">
                    <c:v>#N/A</c:v>
                  </c:pt>
                  <c:pt idx="54">
                    <c:v>Computers &amp; Accessories</c:v>
                  </c:pt>
                  <c:pt idx="55">
                    <c:v>Auto</c:v>
                  </c:pt>
                  <c:pt idx="56">
                    <c:v>Food &amp; Beverages</c:v>
                  </c:pt>
                  <c:pt idx="57">
                    <c:v>Luggage_Accessories</c:v>
                  </c:pt>
                  <c:pt idx="58">
                    <c:v>Pet_Shop</c:v>
                  </c:pt>
                </c:lvl>
                <c:lvl>
                  <c:pt idx="0">
                    <c:v>Baby</c:v>
                  </c:pt>
                  <c:pt idx="12">
                    <c:v>Home_Appliances</c:v>
                  </c:pt>
                  <c:pt idx="24">
                    <c:v>Furniture</c:v>
                  </c:pt>
                  <c:pt idx="36">
                    <c:v>Toys &amp; Gifts</c:v>
                  </c:pt>
                  <c:pt idx="48">
                    <c:v>Construction_Tools</c:v>
                  </c:pt>
                </c:lvl>
              </c:multiLvlStrCache>
            </c:multiLvlStrRef>
          </c:cat>
          <c:val>
            <c:numRef>
              <c:f>Sheet1!$K$5:$K$69</c:f>
              <c:numCache>
                <c:formatCode>General</c:formatCode>
                <c:ptCount val="59"/>
                <c:pt idx="0">
                  <c:v>117</c:v>
                </c:pt>
                <c:pt idx="1">
                  <c:v>89</c:v>
                </c:pt>
                <c:pt idx="2">
                  <c:v>41</c:v>
                </c:pt>
                <c:pt idx="3">
                  <c:v>27</c:v>
                </c:pt>
                <c:pt idx="4">
                  <c:v>18</c:v>
                </c:pt>
                <c:pt idx="5">
                  <c:v>13</c:v>
                </c:pt>
                <c:pt idx="6">
                  <c:v>8</c:v>
                </c:pt>
                <c:pt idx="7">
                  <c:v>6</c:v>
                </c:pt>
                <c:pt idx="8">
                  <c:v>4</c:v>
                </c:pt>
                <c:pt idx="9">
                  <c:v>2</c:v>
                </c:pt>
                <c:pt idx="10">
                  <c:v>1</c:v>
                </c:pt>
                <c:pt idx="11">
                  <c:v>1</c:v>
                </c:pt>
                <c:pt idx="12">
                  <c:v>89</c:v>
                </c:pt>
                <c:pt idx="13">
                  <c:v>70</c:v>
                </c:pt>
                <c:pt idx="14">
                  <c:v>21</c:v>
                </c:pt>
                <c:pt idx="15">
                  <c:v>17</c:v>
                </c:pt>
                <c:pt idx="16">
                  <c:v>16</c:v>
                </c:pt>
                <c:pt idx="17">
                  <c:v>14</c:v>
                </c:pt>
                <c:pt idx="18">
                  <c:v>9</c:v>
                </c:pt>
                <c:pt idx="19">
                  <c:v>9</c:v>
                </c:pt>
                <c:pt idx="20">
                  <c:v>9</c:v>
                </c:pt>
                <c:pt idx="21">
                  <c:v>7</c:v>
                </c:pt>
                <c:pt idx="22">
                  <c:v>6</c:v>
                </c:pt>
                <c:pt idx="23">
                  <c:v>1</c:v>
                </c:pt>
                <c:pt idx="24">
                  <c:v>117</c:v>
                </c:pt>
                <c:pt idx="25">
                  <c:v>70</c:v>
                </c:pt>
                <c:pt idx="26">
                  <c:v>21</c:v>
                </c:pt>
                <c:pt idx="27">
                  <c:v>19</c:v>
                </c:pt>
                <c:pt idx="28">
                  <c:v>9</c:v>
                </c:pt>
                <c:pt idx="29">
                  <c:v>5</c:v>
                </c:pt>
                <c:pt idx="30">
                  <c:v>5</c:v>
                </c:pt>
                <c:pt idx="31">
                  <c:v>4</c:v>
                </c:pt>
                <c:pt idx="32">
                  <c:v>4</c:v>
                </c:pt>
                <c:pt idx="33">
                  <c:v>3</c:v>
                </c:pt>
                <c:pt idx="34">
                  <c:v>2</c:v>
                </c:pt>
                <c:pt idx="35">
                  <c:v>2</c:v>
                </c:pt>
                <c:pt idx="36">
                  <c:v>27</c:v>
                </c:pt>
                <c:pt idx="37">
                  <c:v>21</c:v>
                </c:pt>
                <c:pt idx="38">
                  <c:v>20</c:v>
                </c:pt>
                <c:pt idx="39">
                  <c:v>17</c:v>
                </c:pt>
                <c:pt idx="40">
                  <c:v>17</c:v>
                </c:pt>
                <c:pt idx="41">
                  <c:v>14</c:v>
                </c:pt>
                <c:pt idx="42">
                  <c:v>14</c:v>
                </c:pt>
                <c:pt idx="43">
                  <c:v>9</c:v>
                </c:pt>
                <c:pt idx="44">
                  <c:v>4</c:v>
                </c:pt>
                <c:pt idx="45">
                  <c:v>3</c:v>
                </c:pt>
                <c:pt idx="46">
                  <c:v>2</c:v>
                </c:pt>
                <c:pt idx="47">
                  <c:v>2</c:v>
                </c:pt>
                <c:pt idx="48">
                  <c:v>41</c:v>
                </c:pt>
                <c:pt idx="49">
                  <c:v>19</c:v>
                </c:pt>
                <c:pt idx="50">
                  <c:v>17</c:v>
                </c:pt>
                <c:pt idx="51">
                  <c:v>17</c:v>
                </c:pt>
                <c:pt idx="52">
                  <c:v>11</c:v>
                </c:pt>
                <c:pt idx="53">
                  <c:v>9</c:v>
                </c:pt>
                <c:pt idx="54">
                  <c:v>7</c:v>
                </c:pt>
                <c:pt idx="55">
                  <c:v>6</c:v>
                </c:pt>
                <c:pt idx="56">
                  <c:v>6</c:v>
                </c:pt>
                <c:pt idx="57">
                  <c:v>4</c:v>
                </c:pt>
                <c:pt idx="58">
                  <c:v>2</c:v>
                </c:pt>
              </c:numCache>
            </c:numRef>
          </c:val>
          <c:extLst>
            <c:ext xmlns:c16="http://schemas.microsoft.com/office/drawing/2014/chart" uri="{C3380CC4-5D6E-409C-BE32-E72D297353CC}">
              <c16:uniqueId val="{00000000-7E57-489E-9432-6C64BE9EC404}"/>
            </c:ext>
          </c:extLst>
        </c:ser>
        <c:dLbls>
          <c:dLblPos val="outEnd"/>
          <c:showLegendKey val="0"/>
          <c:showVal val="1"/>
          <c:showCatName val="0"/>
          <c:showSerName val="0"/>
          <c:showPercent val="0"/>
          <c:showBubbleSize val="0"/>
        </c:dLbls>
        <c:gapWidth val="219"/>
        <c:overlap val="-27"/>
        <c:axId val="15310991"/>
        <c:axId val="15325871"/>
      </c:barChart>
      <c:catAx>
        <c:axId val="15310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25871"/>
        <c:crosses val="autoZero"/>
        <c:auto val="1"/>
        <c:lblAlgn val="ctr"/>
        <c:lblOffset val="100"/>
        <c:noMultiLvlLbl val="0"/>
      </c:catAx>
      <c:valAx>
        <c:axId val="153258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Count of 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09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reportv2.0.xlsx]Sheet6!PivotTable25</c:name>
    <c:fmtId val="4"/>
  </c:pivotSource>
  <c:chart>
    <c:autoTitleDeleted val="1"/>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317500" algn="ctr" rotWithShape="0">
              <a:prstClr val="black">
                <a:alpha val="25000"/>
              </a:prstClr>
            </a:outerShdw>
          </a:effectLst>
        </c:spPr>
      </c:pivotFmt>
      <c:pivotFmt>
        <c:idx val="6"/>
        <c:spPr>
          <a:solidFill>
            <a:schemeClr val="accent1"/>
          </a:solidFill>
          <a:ln>
            <a:noFill/>
          </a:ln>
          <a:effectLst>
            <a:outerShdw blurRad="317500" algn="ctr" rotWithShape="0">
              <a:prstClr val="black">
                <a:alpha val="25000"/>
              </a:prstClr>
            </a:outerShdw>
          </a:effectLst>
        </c:spPr>
      </c:pivotFmt>
    </c:pivotFmts>
    <c:plotArea>
      <c:layout/>
      <c:doughnutChart>
        <c:varyColors val="1"/>
        <c:ser>
          <c:idx val="0"/>
          <c:order val="0"/>
          <c:tx>
            <c:strRef>
              <c:f>Sheet6!$B$18</c:f>
              <c:strCache>
                <c:ptCount val="1"/>
                <c:pt idx="0">
                  <c:v>Total</c:v>
                </c:pt>
              </c:strCache>
            </c:strRef>
          </c:tx>
          <c:dPt>
            <c:idx val="0"/>
            <c:bubble3D val="0"/>
            <c:spPr>
              <a:solidFill>
                <a:srgbClr val="40404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9759-4F80-B34E-CDDD36F303D7}"/>
              </c:ext>
            </c:extLst>
          </c:dPt>
          <c:dPt>
            <c:idx val="1"/>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9759-4F80-B34E-CDDD36F303D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Sheet6!$A$19:$A$21</c:f>
              <c:strCache>
                <c:ptCount val="2"/>
                <c:pt idx="0">
                  <c:v>Weekday</c:v>
                </c:pt>
                <c:pt idx="1">
                  <c:v>Weekend</c:v>
                </c:pt>
              </c:strCache>
            </c:strRef>
          </c:cat>
          <c:val>
            <c:numRef>
              <c:f>Sheet6!$B$19:$B$21</c:f>
              <c:numCache>
                <c:formatCode>General</c:formatCode>
                <c:ptCount val="2"/>
                <c:pt idx="0">
                  <c:v>76.479563377441707</c:v>
                </c:pt>
                <c:pt idx="1">
                  <c:v>23.5204366225583</c:v>
                </c:pt>
              </c:numCache>
            </c:numRef>
          </c:val>
          <c:extLst>
            <c:ext xmlns:c16="http://schemas.microsoft.com/office/drawing/2014/chart" uri="{C3380CC4-5D6E-409C-BE32-E72D297353CC}">
              <c16:uniqueId val="{00000004-9759-4F80-B34E-CDDD36F303D7}"/>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egendEntry>
        <c:idx val="0"/>
        <c:txPr>
          <a:bodyPr rot="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legendEntry>
      <c:layout>
        <c:manualLayout>
          <c:xMode val="edge"/>
          <c:yMode val="edge"/>
          <c:x val="0.73259071937420051"/>
          <c:y val="0.27454843536855505"/>
          <c:w val="0.21124116765598636"/>
          <c:h val="0.40504180973258974"/>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rgbClr val="CE295E"/>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reportv2.0.xlsx]avg rating, sales one, repeat p!PivotTable24</c:name>
    <c:fmtId val="12"/>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555992729713999"/>
          <c:y val="3.9070551571589861E-2"/>
          <c:w val="0.70379892018707868"/>
          <c:h val="0.87881640560434482"/>
        </c:manualLayout>
      </c:layout>
      <c:lineChart>
        <c:grouping val="standard"/>
        <c:varyColors val="0"/>
        <c:ser>
          <c:idx val="0"/>
          <c:order val="0"/>
          <c:tx>
            <c:strRef>
              <c:f>'avg rating, sales one, repeat p'!$B$1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7.0963868843962954E-2"/>
                  <c:y val="-4.99749076120047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582-442E-BB8E-C173EA319BCD}"/>
                </c:ext>
              </c:extLst>
            </c:dLbl>
            <c:numFmt formatCode="#,##0.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rating, sales one, repeat p'!$A$2:$A$6</c:f>
              <c:strCache>
                <c:ptCount val="4"/>
                <c:pt idx="0">
                  <c:v>2020</c:v>
                </c:pt>
                <c:pt idx="1">
                  <c:v>2021</c:v>
                </c:pt>
                <c:pt idx="2">
                  <c:v>2022</c:v>
                </c:pt>
                <c:pt idx="3">
                  <c:v>2023</c:v>
                </c:pt>
              </c:strCache>
            </c:strRef>
          </c:cat>
          <c:val>
            <c:numRef>
              <c:f>'avg rating, sales one, repeat p'!$B$2:$B$6</c:f>
              <c:numCache>
                <c:formatCode>General</c:formatCode>
                <c:ptCount val="4"/>
                <c:pt idx="0">
                  <c:v>498.19998931884822</c:v>
                </c:pt>
                <c:pt idx="1">
                  <c:v>54713.659990310683</c:v>
                </c:pt>
                <c:pt idx="2">
                  <c:v>6714340.778429985</c:v>
                </c:pt>
                <c:pt idx="3">
                  <c:v>8393426.1715431232</c:v>
                </c:pt>
              </c:numCache>
            </c:numRef>
          </c:val>
          <c:smooth val="0"/>
          <c:extLst>
            <c:ext xmlns:c16="http://schemas.microsoft.com/office/drawing/2014/chart" uri="{C3380CC4-5D6E-409C-BE32-E72D297353CC}">
              <c16:uniqueId val="{00000000-8D7F-41F7-A8A1-D413B063CE0C}"/>
            </c:ext>
          </c:extLst>
        </c:ser>
        <c:dLbls>
          <c:showLegendKey val="0"/>
          <c:showVal val="0"/>
          <c:showCatName val="0"/>
          <c:showSerName val="0"/>
          <c:showPercent val="0"/>
          <c:showBubbleSize val="0"/>
        </c:dLbls>
        <c:marker val="1"/>
        <c:smooth val="0"/>
        <c:axId val="211033599"/>
        <c:axId val="211043199"/>
      </c:lineChart>
      <c:catAx>
        <c:axId val="21103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043199"/>
        <c:crosses val="autoZero"/>
        <c:auto val="1"/>
        <c:lblAlgn val="ctr"/>
        <c:lblOffset val="100"/>
        <c:noMultiLvlLbl val="0"/>
      </c:catAx>
      <c:valAx>
        <c:axId val="211043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 (Lakhs)</a:t>
                </a:r>
              </a:p>
            </c:rich>
          </c:tx>
          <c:layout>
            <c:manualLayout>
              <c:xMode val="edge"/>
              <c:yMode val="edge"/>
              <c:x val="4.1433670240184788E-2"/>
              <c:y val="0.373441198260535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033599"/>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reportv2.0.xlsx]avg rating, sales one, repeat p!PivotTable14</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44603096861696"/>
          <c:y val="4.226705091258405E-2"/>
          <c:w val="0.78723178741413302"/>
          <c:h val="0.77384707315043832"/>
        </c:manualLayout>
      </c:layout>
      <c:lineChart>
        <c:grouping val="standard"/>
        <c:varyColors val="0"/>
        <c:ser>
          <c:idx val="0"/>
          <c:order val="0"/>
          <c:tx>
            <c:strRef>
              <c:f>'avg rating, sales one, repeat p'!$I$1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4.1467304625199361E-2"/>
                  <c:y val="-2.47291201662776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BE7-4F4A-B53B-35CCB1C8FEA0}"/>
                </c:ext>
              </c:extLst>
            </c:dLbl>
            <c:dLbl>
              <c:idx val="4"/>
              <c:layout>
                <c:manualLayout>
                  <c:x val="3.189792663476874E-3"/>
                  <c:y val="-1.41309258093014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E7-4F4A-B53B-35CCB1C8FEA0}"/>
                </c:ext>
              </c:extLst>
            </c:dLbl>
            <c:dLbl>
              <c:idx val="5"/>
              <c:layout>
                <c:manualLayout>
                  <c:x val="-4.7846889952153054E-2"/>
                  <c:y val="3.53273145232537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BE7-4F4A-B53B-35CCB1C8FEA0}"/>
                </c:ext>
              </c:extLst>
            </c:dLbl>
            <c:dLbl>
              <c:idx val="8"/>
              <c:layout>
                <c:manualLayout>
                  <c:x val="-4.1467304625199361E-2"/>
                  <c:y val="2.11963887139521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E7-4F4A-B53B-35CCB1C8FEA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rating, sales one, repeat p'!$H$2:$H$14</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'avg rating, sales one, repeat p'!$I$2:$I$14</c:f>
              <c:numCache>
                <c:formatCode>General</c:formatCode>
                <c:ptCount val="12"/>
                <c:pt idx="0">
                  <c:v>1120969.7590103154</c:v>
                </c:pt>
                <c:pt idx="1">
                  <c:v>1087866.7692165384</c:v>
                </c:pt>
                <c:pt idx="2">
                  <c:v>1417949.9092063899</c:v>
                </c:pt>
                <c:pt idx="3">
                  <c:v>1264687.9503059383</c:v>
                </c:pt>
                <c:pt idx="4">
                  <c:v>1537005.1800489421</c:v>
                </c:pt>
                <c:pt idx="5">
                  <c:v>1490843.1409845352</c:v>
                </c:pt>
                <c:pt idx="6">
                  <c:v>1435151.579037667</c:v>
                </c:pt>
                <c:pt idx="7">
                  <c:v>1626238.3910770423</c:v>
                </c:pt>
                <c:pt idx="8">
                  <c:v>965539.39079475496</c:v>
                </c:pt>
                <c:pt idx="9">
                  <c:v>967942.08050250949</c:v>
                </c:pt>
                <c:pt idx="10">
                  <c:v>1249947.360244751</c:v>
                </c:pt>
                <c:pt idx="11">
                  <c:v>998837.29952335404</c:v>
                </c:pt>
              </c:numCache>
            </c:numRef>
          </c:val>
          <c:smooth val="0"/>
          <c:extLst>
            <c:ext xmlns:c16="http://schemas.microsoft.com/office/drawing/2014/chart" uri="{C3380CC4-5D6E-409C-BE32-E72D297353CC}">
              <c16:uniqueId val="{00000000-BD33-4E58-B82E-B9F31817968A}"/>
            </c:ext>
          </c:extLst>
        </c:ser>
        <c:dLbls>
          <c:showLegendKey val="0"/>
          <c:showVal val="0"/>
          <c:showCatName val="0"/>
          <c:showSerName val="0"/>
          <c:showPercent val="0"/>
          <c:showBubbleSize val="0"/>
        </c:dLbls>
        <c:marker val="1"/>
        <c:smooth val="0"/>
        <c:axId val="1807783599"/>
        <c:axId val="1807783119"/>
      </c:lineChart>
      <c:catAx>
        <c:axId val="180778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783119"/>
        <c:crosses val="autoZero"/>
        <c:auto val="1"/>
        <c:lblAlgn val="ctr"/>
        <c:lblOffset val="100"/>
        <c:noMultiLvlLbl val="0"/>
      </c:catAx>
      <c:valAx>
        <c:axId val="18077831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 (Lakhs)</a:t>
                </a:r>
              </a:p>
            </c:rich>
          </c:tx>
          <c:layout>
            <c:manualLayout>
              <c:xMode val="edge"/>
              <c:yMode val="edge"/>
              <c:x val="3.5539414626869603E-2"/>
              <c:y val="0.3155593879295348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783599"/>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reportv2.0.xlsx]Sheet6!PivotTable27</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 Sales trend by week</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Sheet6!$B$58</c:f>
              <c:strCache>
                <c:ptCount val="1"/>
                <c:pt idx="0">
                  <c:v>Sales amount</c:v>
                </c:pt>
              </c:strCache>
            </c:strRef>
          </c:tx>
          <c:spPr>
            <a:solidFill>
              <a:srgbClr val="15608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Sheet6!$A$59:$A$66</c:f>
              <c:strCache>
                <c:ptCount val="7"/>
                <c:pt idx="0">
                  <c:v>Sunday</c:v>
                </c:pt>
                <c:pt idx="1">
                  <c:v>Monday</c:v>
                </c:pt>
                <c:pt idx="2">
                  <c:v>Tuesday</c:v>
                </c:pt>
                <c:pt idx="3">
                  <c:v>Wednesday</c:v>
                </c:pt>
                <c:pt idx="4">
                  <c:v>Thursday</c:v>
                </c:pt>
                <c:pt idx="5">
                  <c:v>Friday</c:v>
                </c:pt>
                <c:pt idx="6">
                  <c:v>Saturday</c:v>
                </c:pt>
              </c:strCache>
            </c:strRef>
          </c:cat>
          <c:val>
            <c:numRef>
              <c:f>Sheet6!$B$59:$B$66</c:f>
              <c:numCache>
                <c:formatCode>General</c:formatCode>
                <c:ptCount val="7"/>
                <c:pt idx="0">
                  <c:v>2414853.6005258551</c:v>
                </c:pt>
                <c:pt idx="1">
                  <c:v>2412347.7904024138</c:v>
                </c:pt>
                <c:pt idx="2">
                  <c:v>2738774.1605901746</c:v>
                </c:pt>
                <c:pt idx="3">
                  <c:v>3526008.1997880926</c:v>
                </c:pt>
                <c:pt idx="4">
                  <c:v>2251739.5678415294</c:v>
                </c:pt>
                <c:pt idx="5">
                  <c:v>667710.27024364495</c:v>
                </c:pt>
                <c:pt idx="6">
                  <c:v>1151545.2205610273</c:v>
                </c:pt>
              </c:numCache>
            </c:numRef>
          </c:val>
          <c:extLst>
            <c:ext xmlns:c16="http://schemas.microsoft.com/office/drawing/2014/chart" uri="{C3380CC4-5D6E-409C-BE32-E72D297353CC}">
              <c16:uniqueId val="{00000000-EF06-4FD4-9093-ADD4E408F361}"/>
            </c:ext>
          </c:extLst>
        </c:ser>
        <c:dLbls>
          <c:showLegendKey val="0"/>
          <c:showVal val="0"/>
          <c:showCatName val="0"/>
          <c:showSerName val="0"/>
          <c:showPercent val="0"/>
          <c:showBubbleSize val="0"/>
        </c:dLbls>
        <c:gapWidth val="219"/>
        <c:overlap val="-27"/>
        <c:axId val="654194351"/>
        <c:axId val="654196271"/>
      </c:barChart>
      <c:lineChart>
        <c:grouping val="standard"/>
        <c:varyColors val="0"/>
        <c:ser>
          <c:idx val="1"/>
          <c:order val="1"/>
          <c:tx>
            <c:strRef>
              <c:f>Sheet6!$C$58</c:f>
              <c:strCache>
                <c:ptCount val="1"/>
                <c:pt idx="0">
                  <c:v>Sales contribution percentage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1.470547935424033E-2"/>
                  <c:y val="-4.561295551599506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1284-4197-BA6D-3A35457B0935}"/>
                </c:ext>
              </c:extLst>
            </c:dLbl>
            <c:dLbl>
              <c:idx val="1"/>
              <c:layout>
                <c:manualLayout>
                  <c:x val="-3.186187193418738E-2"/>
                  <c:y val="-7.095348635821459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284-4197-BA6D-3A35457B093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Sheet6!$A$59:$A$66</c:f>
              <c:strCache>
                <c:ptCount val="7"/>
                <c:pt idx="0">
                  <c:v>Sunday</c:v>
                </c:pt>
                <c:pt idx="1">
                  <c:v>Monday</c:v>
                </c:pt>
                <c:pt idx="2">
                  <c:v>Tuesday</c:v>
                </c:pt>
                <c:pt idx="3">
                  <c:v>Wednesday</c:v>
                </c:pt>
                <c:pt idx="4">
                  <c:v>Thursday</c:v>
                </c:pt>
                <c:pt idx="5">
                  <c:v>Friday</c:v>
                </c:pt>
                <c:pt idx="6">
                  <c:v>Saturday</c:v>
                </c:pt>
              </c:strCache>
            </c:strRef>
          </c:cat>
          <c:val>
            <c:numRef>
              <c:f>Sheet6!$C$59:$C$66</c:f>
              <c:numCache>
                <c:formatCode>General</c:formatCode>
                <c:ptCount val="7"/>
                <c:pt idx="0">
                  <c:v>15.925984140667561</c:v>
                </c:pt>
                <c:pt idx="1">
                  <c:v>15.909458297329977</c:v>
                </c:pt>
                <c:pt idx="2">
                  <c:v>18.062243540118153</c:v>
                </c:pt>
                <c:pt idx="3">
                  <c:v>23.25406006287945</c:v>
                </c:pt>
                <c:pt idx="4">
                  <c:v>14.850245430426408</c:v>
                </c:pt>
                <c:pt idx="5">
                  <c:v>4.403556046687676</c:v>
                </c:pt>
                <c:pt idx="6">
                  <c:v>7.5944524818907713</c:v>
                </c:pt>
              </c:numCache>
            </c:numRef>
          </c:val>
          <c:smooth val="0"/>
          <c:extLst>
            <c:ext xmlns:c16="http://schemas.microsoft.com/office/drawing/2014/chart" uri="{C3380CC4-5D6E-409C-BE32-E72D297353CC}">
              <c16:uniqueId val="{00000001-EF06-4FD4-9093-ADD4E408F361}"/>
            </c:ext>
          </c:extLst>
        </c:ser>
        <c:dLbls>
          <c:showLegendKey val="0"/>
          <c:showVal val="0"/>
          <c:showCatName val="0"/>
          <c:showSerName val="0"/>
          <c:showPercent val="0"/>
          <c:showBubbleSize val="0"/>
        </c:dLbls>
        <c:marker val="1"/>
        <c:smooth val="0"/>
        <c:axId val="677316095"/>
        <c:axId val="677306975"/>
      </c:lineChart>
      <c:catAx>
        <c:axId val="654194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196271"/>
        <c:crosses val="autoZero"/>
        <c:auto val="1"/>
        <c:lblAlgn val="ctr"/>
        <c:lblOffset val="100"/>
        <c:noMultiLvlLbl val="0"/>
      </c:catAx>
      <c:valAx>
        <c:axId val="654196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 amount (Lakhs)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194351"/>
        <c:crosses val="autoZero"/>
        <c:crossBetween val="between"/>
        <c:dispUnits>
          <c:builtInUnit val="hundredThousand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67730697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Percentage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316095"/>
        <c:crosses val="max"/>
        <c:crossBetween val="between"/>
      </c:valAx>
      <c:catAx>
        <c:axId val="677316095"/>
        <c:scaling>
          <c:orientation val="minMax"/>
        </c:scaling>
        <c:delete val="1"/>
        <c:axPos val="b"/>
        <c:numFmt formatCode="General" sourceLinked="1"/>
        <c:majorTickMark val="out"/>
        <c:minorTickMark val="none"/>
        <c:tickLblPos val="nextTo"/>
        <c:crossAx val="677306975"/>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[Book1]Sheet2!PivotTable7</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New</a:t>
            </a:r>
            <a:r>
              <a:rPr lang="en-IN" baseline="0" dirty="0"/>
              <a:t> Customers acquired every month</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Sheet2!$B$1:$B$2</c:f>
              <c:strCache>
                <c:ptCount val="1"/>
                <c:pt idx="0">
                  <c:v>2020</c:v>
                </c:pt>
              </c:strCache>
            </c:strRef>
          </c:tx>
          <c:spPr>
            <a:solidFill>
              <a:srgbClr val="CE295E"/>
            </a:solidFill>
            <a:ln>
              <a:noFill/>
            </a:ln>
            <a:effectLst/>
          </c:spPr>
          <c:invertIfNegative val="0"/>
          <c:cat>
            <c:strRef>
              <c:f>Sheet2!$A$3:$A$15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Sheet2!$B$3:$B$15</c:f>
              <c:numCache>
                <c:formatCode>General</c:formatCode>
                <c:ptCount val="12"/>
                <c:pt idx="2">
                  <c:v>1</c:v>
                </c:pt>
                <c:pt idx="4">
                  <c:v>1</c:v>
                </c:pt>
                <c:pt idx="8">
                  <c:v>1</c:v>
                </c:pt>
              </c:numCache>
            </c:numRef>
          </c:val>
          <c:extLst>
            <c:ext xmlns:c16="http://schemas.microsoft.com/office/drawing/2014/chart" uri="{C3380CC4-5D6E-409C-BE32-E72D297353CC}">
              <c16:uniqueId val="{00000000-267C-4C4C-8B66-D04C8779E5A9}"/>
            </c:ext>
          </c:extLst>
        </c:ser>
        <c:ser>
          <c:idx val="1"/>
          <c:order val="1"/>
          <c:tx>
            <c:strRef>
              <c:f>Sheet2!$C$1:$C$2</c:f>
              <c:strCache>
                <c:ptCount val="1"/>
                <c:pt idx="0">
                  <c:v>2021</c:v>
                </c:pt>
              </c:strCache>
            </c:strRef>
          </c:tx>
          <c:spPr>
            <a:solidFill>
              <a:schemeClr val="accent2"/>
            </a:solidFill>
            <a:ln>
              <a:noFill/>
            </a:ln>
            <a:effectLst/>
          </c:spPr>
          <c:invertIfNegative val="0"/>
          <c:cat>
            <c:strRef>
              <c:f>Sheet2!$A$3:$A$15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Sheet2!$C$3:$C$15</c:f>
              <c:numCache>
                <c:formatCode>General</c:formatCode>
                <c:ptCount val="12"/>
                <c:pt idx="7">
                  <c:v>8</c:v>
                </c:pt>
                <c:pt idx="8">
                  <c:v>9</c:v>
                </c:pt>
                <c:pt idx="9">
                  <c:v>215</c:v>
                </c:pt>
                <c:pt idx="10">
                  <c:v>42</c:v>
                </c:pt>
                <c:pt idx="11">
                  <c:v>23</c:v>
                </c:pt>
              </c:numCache>
            </c:numRef>
          </c:val>
          <c:extLst>
            <c:ext xmlns:c16="http://schemas.microsoft.com/office/drawing/2014/chart" uri="{C3380CC4-5D6E-409C-BE32-E72D297353CC}">
              <c16:uniqueId val="{00000001-267C-4C4C-8B66-D04C8779E5A9}"/>
            </c:ext>
          </c:extLst>
        </c:ser>
        <c:ser>
          <c:idx val="2"/>
          <c:order val="2"/>
          <c:tx>
            <c:strRef>
              <c:f>Sheet2!$D$1:$D$2</c:f>
              <c:strCache>
                <c:ptCount val="1"/>
                <c:pt idx="0">
                  <c:v>2022</c:v>
                </c:pt>
              </c:strCache>
            </c:strRef>
          </c:tx>
          <c:spPr>
            <a:solidFill>
              <a:srgbClr val="404040"/>
            </a:solidFill>
            <a:ln>
              <a:noFill/>
            </a:ln>
            <a:effectLst/>
          </c:spPr>
          <c:invertIfNegative val="0"/>
          <c:cat>
            <c:strRef>
              <c:f>Sheet2!$A$3:$A$15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Sheet2!$D$3:$D$15</c:f>
              <c:numCache>
                <c:formatCode>General</c:formatCode>
                <c:ptCount val="12"/>
                <c:pt idx="0">
                  <c:v>1616</c:v>
                </c:pt>
                <c:pt idx="1">
                  <c:v>1665</c:v>
                </c:pt>
                <c:pt idx="2">
                  <c:v>2988</c:v>
                </c:pt>
                <c:pt idx="3">
                  <c:v>2602</c:v>
                </c:pt>
                <c:pt idx="4">
                  <c:v>3623</c:v>
                </c:pt>
                <c:pt idx="5">
                  <c:v>3320</c:v>
                </c:pt>
                <c:pt idx="6">
                  <c:v>3900</c:v>
                </c:pt>
                <c:pt idx="7">
                  <c:v>4062</c:v>
                </c:pt>
                <c:pt idx="8">
                  <c:v>4010</c:v>
                </c:pt>
                <c:pt idx="9">
                  <c:v>4018</c:v>
                </c:pt>
                <c:pt idx="10">
                  <c:v>6018</c:v>
                </c:pt>
                <c:pt idx="11">
                  <c:v>4509</c:v>
                </c:pt>
              </c:numCache>
            </c:numRef>
          </c:val>
          <c:extLst>
            <c:ext xmlns:c16="http://schemas.microsoft.com/office/drawing/2014/chart" uri="{C3380CC4-5D6E-409C-BE32-E72D297353CC}">
              <c16:uniqueId val="{00000002-267C-4C4C-8B66-D04C8779E5A9}"/>
            </c:ext>
          </c:extLst>
        </c:ser>
        <c:ser>
          <c:idx val="3"/>
          <c:order val="3"/>
          <c:tx>
            <c:strRef>
              <c:f>Sheet2!$E$1:$E$2</c:f>
              <c:strCache>
                <c:ptCount val="1"/>
                <c:pt idx="0">
                  <c:v>2023</c:v>
                </c:pt>
              </c:strCache>
            </c:strRef>
          </c:tx>
          <c:spPr>
            <a:solidFill>
              <a:schemeClr val="accent4"/>
            </a:solidFill>
            <a:ln>
              <a:noFill/>
            </a:ln>
            <a:effectLst/>
          </c:spPr>
          <c:invertIfNegative val="0"/>
          <c:cat>
            <c:strRef>
              <c:f>Sheet2!$A$3:$A$15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Sheet2!$E$3:$E$15</c:f>
              <c:numCache>
                <c:formatCode>General</c:formatCode>
                <c:ptCount val="12"/>
                <c:pt idx="0">
                  <c:v>5811</c:v>
                </c:pt>
                <c:pt idx="1">
                  <c:v>5516</c:v>
                </c:pt>
                <c:pt idx="2">
                  <c:v>5904</c:v>
                </c:pt>
                <c:pt idx="3">
                  <c:v>5060</c:v>
                </c:pt>
                <c:pt idx="4">
                  <c:v>5932</c:v>
                </c:pt>
                <c:pt idx="5">
                  <c:v>5773</c:v>
                </c:pt>
                <c:pt idx="6">
                  <c:v>5303</c:v>
                </c:pt>
                <c:pt idx="7">
                  <c:v>6461</c:v>
                </c:pt>
                <c:pt idx="8">
                  <c:v>2062</c:v>
                </c:pt>
                <c:pt idx="9">
                  <c:v>1718</c:v>
                </c:pt>
                <c:pt idx="10">
                  <c:v>1783</c:v>
                </c:pt>
                <c:pt idx="11">
                  <c:v>1852</c:v>
                </c:pt>
              </c:numCache>
            </c:numRef>
          </c:val>
          <c:extLst>
            <c:ext xmlns:c16="http://schemas.microsoft.com/office/drawing/2014/chart" uri="{C3380CC4-5D6E-409C-BE32-E72D297353CC}">
              <c16:uniqueId val="{00000003-267C-4C4C-8B66-D04C8779E5A9}"/>
            </c:ext>
          </c:extLst>
        </c:ser>
        <c:dLbls>
          <c:showLegendKey val="0"/>
          <c:showVal val="0"/>
          <c:showCatName val="0"/>
          <c:showSerName val="0"/>
          <c:showPercent val="0"/>
          <c:showBubbleSize val="0"/>
        </c:dLbls>
        <c:gapWidth val="219"/>
        <c:overlap val="-27"/>
        <c:axId val="302420368"/>
        <c:axId val="302421808"/>
      </c:barChart>
      <c:catAx>
        <c:axId val="302420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2421808"/>
        <c:crosses val="autoZero"/>
        <c:auto val="1"/>
        <c:lblAlgn val="ctr"/>
        <c:lblOffset val="100"/>
        <c:noMultiLvlLbl val="0"/>
      </c:catAx>
      <c:valAx>
        <c:axId val="302421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Customer</a:t>
                </a:r>
                <a:r>
                  <a:rPr lang="en-IN" baseline="0" dirty="0"/>
                  <a:t> Count</a:t>
                </a:r>
                <a:endParaRPr lang="en-IN" dirty="0"/>
              </a:p>
            </c:rich>
          </c:tx>
          <c:layout>
            <c:manualLayout>
              <c:xMode val="edge"/>
              <c:yMode val="edge"/>
              <c:x val="1.6383848191820892E-2"/>
              <c:y val="0.2591980169145523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24203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reportv2.0.xlsx]avg rating, sales one, repeat p!PivotTable1</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Sales trend throughout the day </a:t>
            </a:r>
          </a:p>
        </c:rich>
      </c:tx>
      <c:layout>
        <c:manualLayout>
          <c:xMode val="edge"/>
          <c:yMode val="edge"/>
          <c:x val="0.3943218290605063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0762938769040921E-2"/>
          <c:y val="0.12606548183402286"/>
          <c:w val="0.88952170919681417"/>
          <c:h val="0.72979052046718118"/>
        </c:manualLayout>
      </c:layout>
      <c:lineChart>
        <c:grouping val="standard"/>
        <c:varyColors val="0"/>
        <c:ser>
          <c:idx val="0"/>
          <c:order val="0"/>
          <c:tx>
            <c:strRef>
              <c:f>'avg rating, sales one, repeat p'!$P$4</c:f>
              <c:strCache>
                <c:ptCount val="1"/>
                <c:pt idx="0">
                  <c:v>Total</c:v>
                </c:pt>
              </c:strCache>
            </c:strRef>
          </c:tx>
          <c:spPr>
            <a:ln w="28575" cap="rnd">
              <a:solidFill>
                <a:schemeClr val="accent1"/>
              </a:solidFill>
              <a:round/>
            </a:ln>
            <a:effectLst/>
          </c:spPr>
          <c:marker>
            <c:symbol val="none"/>
          </c:marker>
          <c:dLbls>
            <c:dLbl>
              <c:idx val="30"/>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C-009F-4D52-9762-0CEAB4552EA3}"/>
                </c:ext>
              </c:extLst>
            </c:dLbl>
            <c:dLbl>
              <c:idx val="170"/>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09F-4D52-9762-0CEAB4552EA3}"/>
                </c:ext>
              </c:extLst>
            </c:dLbl>
            <c:dLbl>
              <c:idx val="385"/>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009F-4D52-9762-0CEAB4552EA3}"/>
                </c:ext>
              </c:extLst>
            </c:dLbl>
            <c:dLbl>
              <c:idx val="55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009F-4D52-9762-0CEAB4552EA3}"/>
                </c:ext>
              </c:extLst>
            </c:dLbl>
            <c:dLbl>
              <c:idx val="67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009F-4D52-9762-0CEAB4552EA3}"/>
                </c:ext>
              </c:extLst>
            </c:dLbl>
            <c:dLbl>
              <c:idx val="85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09F-4D52-9762-0CEAB4552EA3}"/>
                </c:ext>
              </c:extLst>
            </c:dLbl>
            <c:dLbl>
              <c:idx val="103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009F-4D52-9762-0CEAB4552EA3}"/>
                </c:ext>
              </c:extLst>
            </c:dLbl>
            <c:dLbl>
              <c:idx val="115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009F-4D52-9762-0CEAB4552EA3}"/>
                </c:ext>
              </c:extLst>
            </c:dLbl>
            <c:dLbl>
              <c:idx val="121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09F-4D52-9762-0CEAB4552EA3}"/>
                </c:ext>
              </c:extLst>
            </c:dLbl>
            <c:dLbl>
              <c:idx val="133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009F-4D52-9762-0CEAB4552EA3}"/>
                </c:ext>
              </c:extLst>
            </c:dLbl>
            <c:dLbl>
              <c:idx val="1397"/>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009F-4D52-9762-0CEAB4552EA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rating, sales one, repeat p'!$O$5:$O$1432</c:f>
              <c:strCache>
                <c:ptCount val="1427"/>
                <c:pt idx="0">
                  <c:v>12:00 AM</c:v>
                </c:pt>
                <c:pt idx="1">
                  <c:v>12:01 AM</c:v>
                </c:pt>
                <c:pt idx="2">
                  <c:v>12:02 AM</c:v>
                </c:pt>
                <c:pt idx="3">
                  <c:v>12:03 AM</c:v>
                </c:pt>
                <c:pt idx="4">
                  <c:v>12:04 AM</c:v>
                </c:pt>
                <c:pt idx="5">
                  <c:v>12:05 AM</c:v>
                </c:pt>
                <c:pt idx="6">
                  <c:v>12:06 AM</c:v>
                </c:pt>
                <c:pt idx="7">
                  <c:v>12:07 AM</c:v>
                </c:pt>
                <c:pt idx="8">
                  <c:v>12:08 AM</c:v>
                </c:pt>
                <c:pt idx="9">
                  <c:v>12:09 AM</c:v>
                </c:pt>
                <c:pt idx="10">
                  <c:v>12:10 AM</c:v>
                </c:pt>
                <c:pt idx="11">
                  <c:v>12:11 AM</c:v>
                </c:pt>
                <c:pt idx="12">
                  <c:v>12:12 AM</c:v>
                </c:pt>
                <c:pt idx="13">
                  <c:v>12:13 AM</c:v>
                </c:pt>
                <c:pt idx="14">
                  <c:v>12:14 AM</c:v>
                </c:pt>
                <c:pt idx="15">
                  <c:v>12:15 AM</c:v>
                </c:pt>
                <c:pt idx="16">
                  <c:v>12:16 AM</c:v>
                </c:pt>
                <c:pt idx="17">
                  <c:v>12:17 AM</c:v>
                </c:pt>
                <c:pt idx="18">
                  <c:v>12:18 AM</c:v>
                </c:pt>
                <c:pt idx="19">
                  <c:v>12:19 AM</c:v>
                </c:pt>
                <c:pt idx="20">
                  <c:v>12:20 AM</c:v>
                </c:pt>
                <c:pt idx="21">
                  <c:v>12:21 AM</c:v>
                </c:pt>
                <c:pt idx="22">
                  <c:v>12:22 AM</c:v>
                </c:pt>
                <c:pt idx="23">
                  <c:v>12:23 AM</c:v>
                </c:pt>
                <c:pt idx="24">
                  <c:v>12:24 AM</c:v>
                </c:pt>
                <c:pt idx="25">
                  <c:v>12:25 AM</c:v>
                </c:pt>
                <c:pt idx="26">
                  <c:v>12:26 AM</c:v>
                </c:pt>
                <c:pt idx="27">
                  <c:v>12:27 AM</c:v>
                </c:pt>
                <c:pt idx="28">
                  <c:v>12:28 AM</c:v>
                </c:pt>
                <c:pt idx="29">
                  <c:v>12:29 AM</c:v>
                </c:pt>
                <c:pt idx="30">
                  <c:v>12:30 AM</c:v>
                </c:pt>
                <c:pt idx="31">
                  <c:v>12:31 AM</c:v>
                </c:pt>
                <c:pt idx="32">
                  <c:v>12:32 AM</c:v>
                </c:pt>
                <c:pt idx="33">
                  <c:v>12:33 AM</c:v>
                </c:pt>
                <c:pt idx="34">
                  <c:v>12:34 AM</c:v>
                </c:pt>
                <c:pt idx="35">
                  <c:v>12:35 AM</c:v>
                </c:pt>
                <c:pt idx="36">
                  <c:v>12:36 AM</c:v>
                </c:pt>
                <c:pt idx="37">
                  <c:v>12:37 AM</c:v>
                </c:pt>
                <c:pt idx="38">
                  <c:v>12:38 AM</c:v>
                </c:pt>
                <c:pt idx="39">
                  <c:v>12:39 AM</c:v>
                </c:pt>
                <c:pt idx="40">
                  <c:v>12:40 AM</c:v>
                </c:pt>
                <c:pt idx="41">
                  <c:v>12:41 AM</c:v>
                </c:pt>
                <c:pt idx="42">
                  <c:v>12:42 AM</c:v>
                </c:pt>
                <c:pt idx="43">
                  <c:v>12:43 AM</c:v>
                </c:pt>
                <c:pt idx="44">
                  <c:v>12:44 AM</c:v>
                </c:pt>
                <c:pt idx="45">
                  <c:v>12:45 AM</c:v>
                </c:pt>
                <c:pt idx="46">
                  <c:v>12:46 AM</c:v>
                </c:pt>
                <c:pt idx="47">
                  <c:v>12:47 AM</c:v>
                </c:pt>
                <c:pt idx="48">
                  <c:v>12:48 AM</c:v>
                </c:pt>
                <c:pt idx="49">
                  <c:v>12:49 AM</c:v>
                </c:pt>
                <c:pt idx="50">
                  <c:v>12:50 AM</c:v>
                </c:pt>
                <c:pt idx="51">
                  <c:v>12:51 AM</c:v>
                </c:pt>
                <c:pt idx="52">
                  <c:v>12:52 AM</c:v>
                </c:pt>
                <c:pt idx="53">
                  <c:v>12:53 AM</c:v>
                </c:pt>
                <c:pt idx="54">
                  <c:v>12:54 AM</c:v>
                </c:pt>
                <c:pt idx="55">
                  <c:v>12:55 AM</c:v>
                </c:pt>
                <c:pt idx="56">
                  <c:v>12:56 AM</c:v>
                </c:pt>
                <c:pt idx="57">
                  <c:v>12:57 AM</c:v>
                </c:pt>
                <c:pt idx="58">
                  <c:v>12:58 AM</c:v>
                </c:pt>
                <c:pt idx="59">
                  <c:v>12:59 AM</c:v>
                </c:pt>
                <c:pt idx="60">
                  <c:v>1:00 AM</c:v>
                </c:pt>
                <c:pt idx="61">
                  <c:v>1:01 AM</c:v>
                </c:pt>
                <c:pt idx="62">
                  <c:v>1:02 AM</c:v>
                </c:pt>
                <c:pt idx="63">
                  <c:v>1:03 AM</c:v>
                </c:pt>
                <c:pt idx="64">
                  <c:v>1:04 AM</c:v>
                </c:pt>
                <c:pt idx="65">
                  <c:v>1:05 AM</c:v>
                </c:pt>
                <c:pt idx="66">
                  <c:v>1:06 AM</c:v>
                </c:pt>
                <c:pt idx="67">
                  <c:v>1:07 AM</c:v>
                </c:pt>
                <c:pt idx="68">
                  <c:v>1:08 AM</c:v>
                </c:pt>
                <c:pt idx="69">
                  <c:v>1:09 AM</c:v>
                </c:pt>
                <c:pt idx="70">
                  <c:v>1:10 AM</c:v>
                </c:pt>
                <c:pt idx="71">
                  <c:v>1:11 AM</c:v>
                </c:pt>
                <c:pt idx="72">
                  <c:v>1:12 AM</c:v>
                </c:pt>
                <c:pt idx="73">
                  <c:v>1:13 AM</c:v>
                </c:pt>
                <c:pt idx="74">
                  <c:v>1:14 AM</c:v>
                </c:pt>
                <c:pt idx="75">
                  <c:v>1:15 AM</c:v>
                </c:pt>
                <c:pt idx="76">
                  <c:v>1:16 AM</c:v>
                </c:pt>
                <c:pt idx="77">
                  <c:v>1:17 AM</c:v>
                </c:pt>
                <c:pt idx="78">
                  <c:v>1:18 AM</c:v>
                </c:pt>
                <c:pt idx="79">
                  <c:v>1:19 AM</c:v>
                </c:pt>
                <c:pt idx="80">
                  <c:v>1:20 AM</c:v>
                </c:pt>
                <c:pt idx="81">
                  <c:v>1:21 AM</c:v>
                </c:pt>
                <c:pt idx="82">
                  <c:v>1:22 AM</c:v>
                </c:pt>
                <c:pt idx="83">
                  <c:v>1:23 AM</c:v>
                </c:pt>
                <c:pt idx="84">
                  <c:v>1:24 AM</c:v>
                </c:pt>
                <c:pt idx="85">
                  <c:v>1:25 AM</c:v>
                </c:pt>
                <c:pt idx="86">
                  <c:v>1:26 AM</c:v>
                </c:pt>
                <c:pt idx="87">
                  <c:v>1:27 AM</c:v>
                </c:pt>
                <c:pt idx="88">
                  <c:v>1:28 AM</c:v>
                </c:pt>
                <c:pt idx="89">
                  <c:v>1:29 AM</c:v>
                </c:pt>
                <c:pt idx="90">
                  <c:v>1:30 AM</c:v>
                </c:pt>
                <c:pt idx="91">
                  <c:v>1:31 AM</c:v>
                </c:pt>
                <c:pt idx="92">
                  <c:v>1:32 AM</c:v>
                </c:pt>
                <c:pt idx="93">
                  <c:v>1:33 AM</c:v>
                </c:pt>
                <c:pt idx="94">
                  <c:v>1:34 AM</c:v>
                </c:pt>
                <c:pt idx="95">
                  <c:v>1:35 AM</c:v>
                </c:pt>
                <c:pt idx="96">
                  <c:v>1:36 AM</c:v>
                </c:pt>
                <c:pt idx="97">
                  <c:v>1:37 AM</c:v>
                </c:pt>
                <c:pt idx="98">
                  <c:v>1:38 AM</c:v>
                </c:pt>
                <c:pt idx="99">
                  <c:v>1:39 AM</c:v>
                </c:pt>
                <c:pt idx="100">
                  <c:v>1:40 AM</c:v>
                </c:pt>
                <c:pt idx="101">
                  <c:v>1:41 AM</c:v>
                </c:pt>
                <c:pt idx="102">
                  <c:v>1:42 AM</c:v>
                </c:pt>
                <c:pt idx="103">
                  <c:v>1:43 AM</c:v>
                </c:pt>
                <c:pt idx="104">
                  <c:v>1:44 AM</c:v>
                </c:pt>
                <c:pt idx="105">
                  <c:v>1:45 AM</c:v>
                </c:pt>
                <c:pt idx="106">
                  <c:v>1:46 AM</c:v>
                </c:pt>
                <c:pt idx="107">
                  <c:v>1:47 AM</c:v>
                </c:pt>
                <c:pt idx="108">
                  <c:v>1:48 AM</c:v>
                </c:pt>
                <c:pt idx="109">
                  <c:v>1:49 AM</c:v>
                </c:pt>
                <c:pt idx="110">
                  <c:v>1:50 AM</c:v>
                </c:pt>
                <c:pt idx="111">
                  <c:v>1:51 AM</c:v>
                </c:pt>
                <c:pt idx="112">
                  <c:v>1:52 AM</c:v>
                </c:pt>
                <c:pt idx="113">
                  <c:v>1:53 AM</c:v>
                </c:pt>
                <c:pt idx="114">
                  <c:v>1:54 AM</c:v>
                </c:pt>
                <c:pt idx="115">
                  <c:v>1:55 AM</c:v>
                </c:pt>
                <c:pt idx="116">
                  <c:v>1:56 AM</c:v>
                </c:pt>
                <c:pt idx="117">
                  <c:v>1:57 AM</c:v>
                </c:pt>
                <c:pt idx="118">
                  <c:v>1:58 AM</c:v>
                </c:pt>
                <c:pt idx="119">
                  <c:v>1:59 AM</c:v>
                </c:pt>
                <c:pt idx="120">
                  <c:v>2:00 AM</c:v>
                </c:pt>
                <c:pt idx="121">
                  <c:v>2:01 AM</c:v>
                </c:pt>
                <c:pt idx="122">
                  <c:v>2:02 AM</c:v>
                </c:pt>
                <c:pt idx="123">
                  <c:v>2:03 AM</c:v>
                </c:pt>
                <c:pt idx="124">
                  <c:v>2:04 AM</c:v>
                </c:pt>
                <c:pt idx="125">
                  <c:v>2:05 AM</c:v>
                </c:pt>
                <c:pt idx="126">
                  <c:v>2:06 AM</c:v>
                </c:pt>
                <c:pt idx="127">
                  <c:v>2:07 AM</c:v>
                </c:pt>
                <c:pt idx="128">
                  <c:v>2:08 AM</c:v>
                </c:pt>
                <c:pt idx="129">
                  <c:v>2:09 AM</c:v>
                </c:pt>
                <c:pt idx="130">
                  <c:v>2:10 AM</c:v>
                </c:pt>
                <c:pt idx="131">
                  <c:v>2:11 AM</c:v>
                </c:pt>
                <c:pt idx="132">
                  <c:v>2:12 AM</c:v>
                </c:pt>
                <c:pt idx="133">
                  <c:v>2:13 AM</c:v>
                </c:pt>
                <c:pt idx="134">
                  <c:v>2:14 AM</c:v>
                </c:pt>
                <c:pt idx="135">
                  <c:v>2:15 AM</c:v>
                </c:pt>
                <c:pt idx="136">
                  <c:v>2:16 AM</c:v>
                </c:pt>
                <c:pt idx="137">
                  <c:v>2:17 AM</c:v>
                </c:pt>
                <c:pt idx="138">
                  <c:v>2:18 AM</c:v>
                </c:pt>
                <c:pt idx="139">
                  <c:v>2:19 AM</c:v>
                </c:pt>
                <c:pt idx="140">
                  <c:v>2:20 AM</c:v>
                </c:pt>
                <c:pt idx="141">
                  <c:v>2:21 AM</c:v>
                </c:pt>
                <c:pt idx="142">
                  <c:v>2:22 AM</c:v>
                </c:pt>
                <c:pt idx="143">
                  <c:v>2:23 AM</c:v>
                </c:pt>
                <c:pt idx="144">
                  <c:v>2:24 AM</c:v>
                </c:pt>
                <c:pt idx="145">
                  <c:v>2:25 AM</c:v>
                </c:pt>
                <c:pt idx="146">
                  <c:v>2:26 AM</c:v>
                </c:pt>
                <c:pt idx="147">
                  <c:v>2:27 AM</c:v>
                </c:pt>
                <c:pt idx="148">
                  <c:v>2:28 AM</c:v>
                </c:pt>
                <c:pt idx="149">
                  <c:v>2:29 AM</c:v>
                </c:pt>
                <c:pt idx="150">
                  <c:v>2:30 AM</c:v>
                </c:pt>
                <c:pt idx="151">
                  <c:v>2:31 AM</c:v>
                </c:pt>
                <c:pt idx="152">
                  <c:v>2:32 AM</c:v>
                </c:pt>
                <c:pt idx="153">
                  <c:v>2:33 AM</c:v>
                </c:pt>
                <c:pt idx="154">
                  <c:v>2:34 AM</c:v>
                </c:pt>
                <c:pt idx="155">
                  <c:v>2:35 AM</c:v>
                </c:pt>
                <c:pt idx="156">
                  <c:v>2:36 AM</c:v>
                </c:pt>
                <c:pt idx="157">
                  <c:v>2:37 AM</c:v>
                </c:pt>
                <c:pt idx="158">
                  <c:v>2:38 AM</c:v>
                </c:pt>
                <c:pt idx="159">
                  <c:v>2:39 AM</c:v>
                </c:pt>
                <c:pt idx="160">
                  <c:v>2:40 AM</c:v>
                </c:pt>
                <c:pt idx="161">
                  <c:v>2:41 AM</c:v>
                </c:pt>
                <c:pt idx="162">
                  <c:v>2:42 AM</c:v>
                </c:pt>
                <c:pt idx="163">
                  <c:v>2:43 AM</c:v>
                </c:pt>
                <c:pt idx="164">
                  <c:v>2:44 AM</c:v>
                </c:pt>
                <c:pt idx="165">
                  <c:v>2:45 AM</c:v>
                </c:pt>
                <c:pt idx="166">
                  <c:v>2:46 AM</c:v>
                </c:pt>
                <c:pt idx="167">
                  <c:v>2:47 AM</c:v>
                </c:pt>
                <c:pt idx="168">
                  <c:v>2:48 AM</c:v>
                </c:pt>
                <c:pt idx="169">
                  <c:v>2:49 AM</c:v>
                </c:pt>
                <c:pt idx="170">
                  <c:v>2:50 AM</c:v>
                </c:pt>
                <c:pt idx="171">
                  <c:v>2:51 AM</c:v>
                </c:pt>
                <c:pt idx="172">
                  <c:v>2:52 AM</c:v>
                </c:pt>
                <c:pt idx="173">
                  <c:v>2:53 AM</c:v>
                </c:pt>
                <c:pt idx="174">
                  <c:v>2:54 AM</c:v>
                </c:pt>
                <c:pt idx="175">
                  <c:v>2:55 AM</c:v>
                </c:pt>
                <c:pt idx="176">
                  <c:v>2:56 AM</c:v>
                </c:pt>
                <c:pt idx="177">
                  <c:v>2:57 AM</c:v>
                </c:pt>
                <c:pt idx="178">
                  <c:v>2:58 AM</c:v>
                </c:pt>
                <c:pt idx="179">
                  <c:v>2:59 AM</c:v>
                </c:pt>
                <c:pt idx="180">
                  <c:v>3:00 AM</c:v>
                </c:pt>
                <c:pt idx="181">
                  <c:v>3:01 AM</c:v>
                </c:pt>
                <c:pt idx="182">
                  <c:v>3:02 AM</c:v>
                </c:pt>
                <c:pt idx="183">
                  <c:v>3:03 AM</c:v>
                </c:pt>
                <c:pt idx="184">
                  <c:v>3:04 AM</c:v>
                </c:pt>
                <c:pt idx="185">
                  <c:v>3:05 AM</c:v>
                </c:pt>
                <c:pt idx="186">
                  <c:v>3:06 AM</c:v>
                </c:pt>
                <c:pt idx="187">
                  <c:v>3:07 AM</c:v>
                </c:pt>
                <c:pt idx="188">
                  <c:v>3:08 AM</c:v>
                </c:pt>
                <c:pt idx="189">
                  <c:v>3:09 AM</c:v>
                </c:pt>
                <c:pt idx="190">
                  <c:v>3:10 AM</c:v>
                </c:pt>
                <c:pt idx="191">
                  <c:v>3:11 AM</c:v>
                </c:pt>
                <c:pt idx="192">
                  <c:v>3:12 AM</c:v>
                </c:pt>
                <c:pt idx="193">
                  <c:v>3:13 AM</c:v>
                </c:pt>
                <c:pt idx="194">
                  <c:v>3:14 AM</c:v>
                </c:pt>
                <c:pt idx="195">
                  <c:v>3:15 AM</c:v>
                </c:pt>
                <c:pt idx="196">
                  <c:v>3:16 AM</c:v>
                </c:pt>
                <c:pt idx="197">
                  <c:v>3:17 AM</c:v>
                </c:pt>
                <c:pt idx="198">
                  <c:v>3:18 AM</c:v>
                </c:pt>
                <c:pt idx="199">
                  <c:v>3:19 AM</c:v>
                </c:pt>
                <c:pt idx="200">
                  <c:v>3:20 AM</c:v>
                </c:pt>
                <c:pt idx="201">
                  <c:v>3:21 AM</c:v>
                </c:pt>
                <c:pt idx="202">
                  <c:v>3:22 AM</c:v>
                </c:pt>
                <c:pt idx="203">
                  <c:v>3:23 AM</c:v>
                </c:pt>
                <c:pt idx="204">
                  <c:v>3:24 AM</c:v>
                </c:pt>
                <c:pt idx="205">
                  <c:v>3:25 AM</c:v>
                </c:pt>
                <c:pt idx="206">
                  <c:v>3:26 AM</c:v>
                </c:pt>
                <c:pt idx="207">
                  <c:v>3:27 AM</c:v>
                </c:pt>
                <c:pt idx="208">
                  <c:v>3:28 AM</c:v>
                </c:pt>
                <c:pt idx="209">
                  <c:v>3:29 AM</c:v>
                </c:pt>
                <c:pt idx="210">
                  <c:v>3:30 AM</c:v>
                </c:pt>
                <c:pt idx="211">
                  <c:v>3:31 AM</c:v>
                </c:pt>
                <c:pt idx="212">
                  <c:v>3:32 AM</c:v>
                </c:pt>
                <c:pt idx="213">
                  <c:v>3:33 AM</c:v>
                </c:pt>
                <c:pt idx="214">
                  <c:v>3:34 AM</c:v>
                </c:pt>
                <c:pt idx="215">
                  <c:v>3:35 AM</c:v>
                </c:pt>
                <c:pt idx="216">
                  <c:v>3:36 AM</c:v>
                </c:pt>
                <c:pt idx="217">
                  <c:v>3:37 AM</c:v>
                </c:pt>
                <c:pt idx="218">
                  <c:v>3:38 AM</c:v>
                </c:pt>
                <c:pt idx="219">
                  <c:v>3:39 AM</c:v>
                </c:pt>
                <c:pt idx="220">
                  <c:v>3:40 AM</c:v>
                </c:pt>
                <c:pt idx="221">
                  <c:v>3:41 AM</c:v>
                </c:pt>
                <c:pt idx="222">
                  <c:v>3:42 AM</c:v>
                </c:pt>
                <c:pt idx="223">
                  <c:v>3:43 AM</c:v>
                </c:pt>
                <c:pt idx="224">
                  <c:v>3:44 AM</c:v>
                </c:pt>
                <c:pt idx="225">
                  <c:v>3:45 AM</c:v>
                </c:pt>
                <c:pt idx="226">
                  <c:v>3:46 AM</c:v>
                </c:pt>
                <c:pt idx="227">
                  <c:v>3:47 AM</c:v>
                </c:pt>
                <c:pt idx="228">
                  <c:v>3:48 AM</c:v>
                </c:pt>
                <c:pt idx="229">
                  <c:v>3:49 AM</c:v>
                </c:pt>
                <c:pt idx="230">
                  <c:v>3:50 AM</c:v>
                </c:pt>
                <c:pt idx="231">
                  <c:v>3:51 AM</c:v>
                </c:pt>
                <c:pt idx="232">
                  <c:v>3:52 AM</c:v>
                </c:pt>
                <c:pt idx="233">
                  <c:v>3:53 AM</c:v>
                </c:pt>
                <c:pt idx="234">
                  <c:v>3:54 AM</c:v>
                </c:pt>
                <c:pt idx="235">
                  <c:v>3:55 AM</c:v>
                </c:pt>
                <c:pt idx="236">
                  <c:v>3:56 AM</c:v>
                </c:pt>
                <c:pt idx="237">
                  <c:v>3:57 AM</c:v>
                </c:pt>
                <c:pt idx="238">
                  <c:v>3:58 AM</c:v>
                </c:pt>
                <c:pt idx="239">
                  <c:v>3:59 AM</c:v>
                </c:pt>
                <c:pt idx="240">
                  <c:v>4:00 AM</c:v>
                </c:pt>
                <c:pt idx="241">
                  <c:v>4:01 AM</c:v>
                </c:pt>
                <c:pt idx="242">
                  <c:v>4:02 AM</c:v>
                </c:pt>
                <c:pt idx="243">
                  <c:v>4:03 AM</c:v>
                </c:pt>
                <c:pt idx="244">
                  <c:v>4:04 AM</c:v>
                </c:pt>
                <c:pt idx="245">
                  <c:v>4:05 AM</c:v>
                </c:pt>
                <c:pt idx="246">
                  <c:v>4:06 AM</c:v>
                </c:pt>
                <c:pt idx="247">
                  <c:v>4:07 AM</c:v>
                </c:pt>
                <c:pt idx="248">
                  <c:v>4:08 AM</c:v>
                </c:pt>
                <c:pt idx="249">
                  <c:v>4:09 AM</c:v>
                </c:pt>
                <c:pt idx="250">
                  <c:v>4:10 AM</c:v>
                </c:pt>
                <c:pt idx="251">
                  <c:v>4:11 AM</c:v>
                </c:pt>
                <c:pt idx="252">
                  <c:v>4:12 AM</c:v>
                </c:pt>
                <c:pt idx="253">
                  <c:v>4:13 AM</c:v>
                </c:pt>
                <c:pt idx="254">
                  <c:v>4:14 AM</c:v>
                </c:pt>
                <c:pt idx="255">
                  <c:v>4:15 AM</c:v>
                </c:pt>
                <c:pt idx="256">
                  <c:v>4:16 AM</c:v>
                </c:pt>
                <c:pt idx="257">
                  <c:v>4:17 AM</c:v>
                </c:pt>
                <c:pt idx="258">
                  <c:v>4:18 AM</c:v>
                </c:pt>
                <c:pt idx="259">
                  <c:v>4:19 AM</c:v>
                </c:pt>
                <c:pt idx="260">
                  <c:v>4:20 AM</c:v>
                </c:pt>
                <c:pt idx="261">
                  <c:v>4:21 AM</c:v>
                </c:pt>
                <c:pt idx="262">
                  <c:v>4:22 AM</c:v>
                </c:pt>
                <c:pt idx="263">
                  <c:v>4:23 AM</c:v>
                </c:pt>
                <c:pt idx="264">
                  <c:v>4:24 AM</c:v>
                </c:pt>
                <c:pt idx="265">
                  <c:v>4:25 AM</c:v>
                </c:pt>
                <c:pt idx="266">
                  <c:v>4:26 AM</c:v>
                </c:pt>
                <c:pt idx="267">
                  <c:v>4:27 AM</c:v>
                </c:pt>
                <c:pt idx="268">
                  <c:v>4:28 AM</c:v>
                </c:pt>
                <c:pt idx="269">
                  <c:v>4:29 AM</c:v>
                </c:pt>
                <c:pt idx="270">
                  <c:v>4:30 AM</c:v>
                </c:pt>
                <c:pt idx="271">
                  <c:v>4:31 AM</c:v>
                </c:pt>
                <c:pt idx="272">
                  <c:v>4:32 AM</c:v>
                </c:pt>
                <c:pt idx="273">
                  <c:v>4:33 AM</c:v>
                </c:pt>
                <c:pt idx="274">
                  <c:v>4:34 AM</c:v>
                </c:pt>
                <c:pt idx="275">
                  <c:v>4:35 AM</c:v>
                </c:pt>
                <c:pt idx="276">
                  <c:v>4:36 AM</c:v>
                </c:pt>
                <c:pt idx="277">
                  <c:v>4:37 AM</c:v>
                </c:pt>
                <c:pt idx="278">
                  <c:v>4:38 AM</c:v>
                </c:pt>
                <c:pt idx="279">
                  <c:v>4:39 AM</c:v>
                </c:pt>
                <c:pt idx="280">
                  <c:v>4:40 AM</c:v>
                </c:pt>
                <c:pt idx="281">
                  <c:v>4:41 AM</c:v>
                </c:pt>
                <c:pt idx="282">
                  <c:v>4:42 AM</c:v>
                </c:pt>
                <c:pt idx="283">
                  <c:v>4:43 AM</c:v>
                </c:pt>
                <c:pt idx="284">
                  <c:v>4:44 AM</c:v>
                </c:pt>
                <c:pt idx="285">
                  <c:v>4:45 AM</c:v>
                </c:pt>
                <c:pt idx="286">
                  <c:v>4:46 AM</c:v>
                </c:pt>
                <c:pt idx="287">
                  <c:v>4:47 AM</c:v>
                </c:pt>
                <c:pt idx="288">
                  <c:v>4:48 AM</c:v>
                </c:pt>
                <c:pt idx="289">
                  <c:v>4:49 AM</c:v>
                </c:pt>
                <c:pt idx="290">
                  <c:v>4:50 AM</c:v>
                </c:pt>
                <c:pt idx="291">
                  <c:v>4:51 AM</c:v>
                </c:pt>
                <c:pt idx="292">
                  <c:v>4:52 AM</c:v>
                </c:pt>
                <c:pt idx="293">
                  <c:v>4:53 AM</c:v>
                </c:pt>
                <c:pt idx="294">
                  <c:v>4:54 AM</c:v>
                </c:pt>
                <c:pt idx="295">
                  <c:v>4:55 AM</c:v>
                </c:pt>
                <c:pt idx="296">
                  <c:v>4:56 AM</c:v>
                </c:pt>
                <c:pt idx="297">
                  <c:v>4:57 AM</c:v>
                </c:pt>
                <c:pt idx="298">
                  <c:v>4:58 AM</c:v>
                </c:pt>
                <c:pt idx="299">
                  <c:v>4:59 AM</c:v>
                </c:pt>
                <c:pt idx="300">
                  <c:v>5:00 AM</c:v>
                </c:pt>
                <c:pt idx="301">
                  <c:v>5:02 AM</c:v>
                </c:pt>
                <c:pt idx="302">
                  <c:v>5:03 AM</c:v>
                </c:pt>
                <c:pt idx="303">
                  <c:v>5:04 AM</c:v>
                </c:pt>
                <c:pt idx="304">
                  <c:v>5:05 AM</c:v>
                </c:pt>
                <c:pt idx="305">
                  <c:v>5:06 AM</c:v>
                </c:pt>
                <c:pt idx="306">
                  <c:v>5:07 AM</c:v>
                </c:pt>
                <c:pt idx="307">
                  <c:v>5:08 AM</c:v>
                </c:pt>
                <c:pt idx="308">
                  <c:v>5:09 AM</c:v>
                </c:pt>
                <c:pt idx="309">
                  <c:v>5:10 AM</c:v>
                </c:pt>
                <c:pt idx="310">
                  <c:v>5:11 AM</c:v>
                </c:pt>
                <c:pt idx="311">
                  <c:v>5:12 AM</c:v>
                </c:pt>
                <c:pt idx="312">
                  <c:v>5:13 AM</c:v>
                </c:pt>
                <c:pt idx="313">
                  <c:v>5:14 AM</c:v>
                </c:pt>
                <c:pt idx="314">
                  <c:v>5:15 AM</c:v>
                </c:pt>
                <c:pt idx="315">
                  <c:v>5:16 AM</c:v>
                </c:pt>
                <c:pt idx="316">
                  <c:v>5:17 AM</c:v>
                </c:pt>
                <c:pt idx="317">
                  <c:v>5:18 AM</c:v>
                </c:pt>
                <c:pt idx="318">
                  <c:v>5:19 AM</c:v>
                </c:pt>
                <c:pt idx="319">
                  <c:v>5:20 AM</c:v>
                </c:pt>
                <c:pt idx="320">
                  <c:v>5:21 AM</c:v>
                </c:pt>
                <c:pt idx="321">
                  <c:v>5:22 AM</c:v>
                </c:pt>
                <c:pt idx="322">
                  <c:v>5:23 AM</c:v>
                </c:pt>
                <c:pt idx="323">
                  <c:v>5:24 AM</c:v>
                </c:pt>
                <c:pt idx="324">
                  <c:v>5:25 AM</c:v>
                </c:pt>
                <c:pt idx="325">
                  <c:v>5:26 AM</c:v>
                </c:pt>
                <c:pt idx="326">
                  <c:v>5:27 AM</c:v>
                </c:pt>
                <c:pt idx="327">
                  <c:v>5:28 AM</c:v>
                </c:pt>
                <c:pt idx="328">
                  <c:v>5:29 AM</c:v>
                </c:pt>
                <c:pt idx="329">
                  <c:v>5:30 AM</c:v>
                </c:pt>
                <c:pt idx="330">
                  <c:v>5:31 AM</c:v>
                </c:pt>
                <c:pt idx="331">
                  <c:v>5:32 AM</c:v>
                </c:pt>
                <c:pt idx="332">
                  <c:v>5:33 AM</c:v>
                </c:pt>
                <c:pt idx="333">
                  <c:v>5:34 AM</c:v>
                </c:pt>
                <c:pt idx="334">
                  <c:v>5:35 AM</c:v>
                </c:pt>
                <c:pt idx="335">
                  <c:v>5:36 AM</c:v>
                </c:pt>
                <c:pt idx="336">
                  <c:v>5:38 AM</c:v>
                </c:pt>
                <c:pt idx="337">
                  <c:v>5:39 AM</c:v>
                </c:pt>
                <c:pt idx="338">
                  <c:v>5:41 AM</c:v>
                </c:pt>
                <c:pt idx="339">
                  <c:v>5:42 AM</c:v>
                </c:pt>
                <c:pt idx="340">
                  <c:v>5:43 AM</c:v>
                </c:pt>
                <c:pt idx="341">
                  <c:v>5:44 AM</c:v>
                </c:pt>
                <c:pt idx="342">
                  <c:v>5:45 AM</c:v>
                </c:pt>
                <c:pt idx="343">
                  <c:v>5:46 AM</c:v>
                </c:pt>
                <c:pt idx="344">
                  <c:v>5:48 AM</c:v>
                </c:pt>
                <c:pt idx="345">
                  <c:v>5:49 AM</c:v>
                </c:pt>
                <c:pt idx="346">
                  <c:v>5:50 AM</c:v>
                </c:pt>
                <c:pt idx="347">
                  <c:v>5:51 AM</c:v>
                </c:pt>
                <c:pt idx="348">
                  <c:v>5:52 AM</c:v>
                </c:pt>
                <c:pt idx="349">
                  <c:v>5:53 AM</c:v>
                </c:pt>
                <c:pt idx="350">
                  <c:v>5:54 AM</c:v>
                </c:pt>
                <c:pt idx="351">
                  <c:v>5:55 AM</c:v>
                </c:pt>
                <c:pt idx="352">
                  <c:v>5:56 AM</c:v>
                </c:pt>
                <c:pt idx="353">
                  <c:v>5:59 AM</c:v>
                </c:pt>
                <c:pt idx="354">
                  <c:v>6:00 AM</c:v>
                </c:pt>
                <c:pt idx="355">
                  <c:v>6:02 AM</c:v>
                </c:pt>
                <c:pt idx="356">
                  <c:v>6:03 AM</c:v>
                </c:pt>
                <c:pt idx="357">
                  <c:v>6:04 AM</c:v>
                </c:pt>
                <c:pt idx="358">
                  <c:v>6:05 AM</c:v>
                </c:pt>
                <c:pt idx="359">
                  <c:v>6:06 AM</c:v>
                </c:pt>
                <c:pt idx="360">
                  <c:v>6:07 AM</c:v>
                </c:pt>
                <c:pt idx="361">
                  <c:v>6:08 AM</c:v>
                </c:pt>
                <c:pt idx="362">
                  <c:v>6:09 AM</c:v>
                </c:pt>
                <c:pt idx="363">
                  <c:v>6:10 AM</c:v>
                </c:pt>
                <c:pt idx="364">
                  <c:v>6:11 AM</c:v>
                </c:pt>
                <c:pt idx="365">
                  <c:v>6:12 AM</c:v>
                </c:pt>
                <c:pt idx="366">
                  <c:v>6:13 AM</c:v>
                </c:pt>
                <c:pt idx="367">
                  <c:v>6:15 AM</c:v>
                </c:pt>
                <c:pt idx="368">
                  <c:v>6:16 AM</c:v>
                </c:pt>
                <c:pt idx="369">
                  <c:v>6:17 AM</c:v>
                </c:pt>
                <c:pt idx="370">
                  <c:v>6:18 AM</c:v>
                </c:pt>
                <c:pt idx="371">
                  <c:v>6:21 AM</c:v>
                </c:pt>
                <c:pt idx="372">
                  <c:v>6:22 AM</c:v>
                </c:pt>
                <c:pt idx="373">
                  <c:v>6:23 AM</c:v>
                </c:pt>
                <c:pt idx="374">
                  <c:v>6:24 AM</c:v>
                </c:pt>
                <c:pt idx="375">
                  <c:v>6:25 AM</c:v>
                </c:pt>
                <c:pt idx="376">
                  <c:v>6:26 AM</c:v>
                </c:pt>
                <c:pt idx="377">
                  <c:v>6:27 AM</c:v>
                </c:pt>
                <c:pt idx="378">
                  <c:v>6:28 AM</c:v>
                </c:pt>
                <c:pt idx="379">
                  <c:v>6:29 AM</c:v>
                </c:pt>
                <c:pt idx="380">
                  <c:v>6:30 AM</c:v>
                </c:pt>
                <c:pt idx="381">
                  <c:v>6:31 AM</c:v>
                </c:pt>
                <c:pt idx="382">
                  <c:v>6:32 AM</c:v>
                </c:pt>
                <c:pt idx="383">
                  <c:v>6:33 AM</c:v>
                </c:pt>
                <c:pt idx="384">
                  <c:v>6:34 AM</c:v>
                </c:pt>
                <c:pt idx="385">
                  <c:v>6:35 AM</c:v>
                </c:pt>
                <c:pt idx="386">
                  <c:v>6:36 AM</c:v>
                </c:pt>
                <c:pt idx="387">
                  <c:v>6:38 AM</c:v>
                </c:pt>
                <c:pt idx="388">
                  <c:v>6:39 AM</c:v>
                </c:pt>
                <c:pt idx="389">
                  <c:v>6:40 AM</c:v>
                </c:pt>
                <c:pt idx="390">
                  <c:v>6:41 AM</c:v>
                </c:pt>
                <c:pt idx="391">
                  <c:v>6:42 AM</c:v>
                </c:pt>
                <c:pt idx="392">
                  <c:v>6:43 AM</c:v>
                </c:pt>
                <c:pt idx="393">
                  <c:v>6:44 AM</c:v>
                </c:pt>
                <c:pt idx="394">
                  <c:v>6:45 AM</c:v>
                </c:pt>
                <c:pt idx="395">
                  <c:v>6:46 AM</c:v>
                </c:pt>
                <c:pt idx="396">
                  <c:v>6:47 AM</c:v>
                </c:pt>
                <c:pt idx="397">
                  <c:v>6:48 AM</c:v>
                </c:pt>
                <c:pt idx="398">
                  <c:v>6:49 AM</c:v>
                </c:pt>
                <c:pt idx="399">
                  <c:v>6:50 AM</c:v>
                </c:pt>
                <c:pt idx="400">
                  <c:v>6:51 AM</c:v>
                </c:pt>
                <c:pt idx="401">
                  <c:v>6:52 AM</c:v>
                </c:pt>
                <c:pt idx="402">
                  <c:v>6:53 AM</c:v>
                </c:pt>
                <c:pt idx="403">
                  <c:v>6:54 AM</c:v>
                </c:pt>
                <c:pt idx="404">
                  <c:v>6:55 AM</c:v>
                </c:pt>
                <c:pt idx="405">
                  <c:v>6:56 AM</c:v>
                </c:pt>
                <c:pt idx="406">
                  <c:v>6:57 AM</c:v>
                </c:pt>
                <c:pt idx="407">
                  <c:v>6:58 AM</c:v>
                </c:pt>
                <c:pt idx="408">
                  <c:v>6:59 AM</c:v>
                </c:pt>
                <c:pt idx="409">
                  <c:v>7:00 AM</c:v>
                </c:pt>
                <c:pt idx="410">
                  <c:v>7:01 AM</c:v>
                </c:pt>
                <c:pt idx="411">
                  <c:v>7:02 AM</c:v>
                </c:pt>
                <c:pt idx="412">
                  <c:v>7:03 AM</c:v>
                </c:pt>
                <c:pt idx="413">
                  <c:v>7:04 AM</c:v>
                </c:pt>
                <c:pt idx="414">
                  <c:v>7:05 AM</c:v>
                </c:pt>
                <c:pt idx="415">
                  <c:v>7:06 AM</c:v>
                </c:pt>
                <c:pt idx="416">
                  <c:v>7:07 AM</c:v>
                </c:pt>
                <c:pt idx="417">
                  <c:v>7:08 AM</c:v>
                </c:pt>
                <c:pt idx="418">
                  <c:v>7:09 AM</c:v>
                </c:pt>
                <c:pt idx="419">
                  <c:v>7:10 AM</c:v>
                </c:pt>
                <c:pt idx="420">
                  <c:v>7:11 AM</c:v>
                </c:pt>
                <c:pt idx="421">
                  <c:v>7:12 AM</c:v>
                </c:pt>
                <c:pt idx="422">
                  <c:v>7:13 AM</c:v>
                </c:pt>
                <c:pt idx="423">
                  <c:v>7:14 AM</c:v>
                </c:pt>
                <c:pt idx="424">
                  <c:v>7:15 AM</c:v>
                </c:pt>
                <c:pt idx="425">
                  <c:v>7:16 AM</c:v>
                </c:pt>
                <c:pt idx="426">
                  <c:v>7:17 AM</c:v>
                </c:pt>
                <c:pt idx="427">
                  <c:v>7:18 AM</c:v>
                </c:pt>
                <c:pt idx="428">
                  <c:v>7:19 AM</c:v>
                </c:pt>
                <c:pt idx="429">
                  <c:v>7:20 AM</c:v>
                </c:pt>
                <c:pt idx="430">
                  <c:v>7:21 AM</c:v>
                </c:pt>
                <c:pt idx="431">
                  <c:v>7:22 AM</c:v>
                </c:pt>
                <c:pt idx="432">
                  <c:v>7:23 AM</c:v>
                </c:pt>
                <c:pt idx="433">
                  <c:v>7:24 AM</c:v>
                </c:pt>
                <c:pt idx="434">
                  <c:v>7:25 AM</c:v>
                </c:pt>
                <c:pt idx="435">
                  <c:v>7:26 AM</c:v>
                </c:pt>
                <c:pt idx="436">
                  <c:v>7:27 AM</c:v>
                </c:pt>
                <c:pt idx="437">
                  <c:v>7:28 AM</c:v>
                </c:pt>
                <c:pt idx="438">
                  <c:v>7:29 AM</c:v>
                </c:pt>
                <c:pt idx="439">
                  <c:v>7:30 AM</c:v>
                </c:pt>
                <c:pt idx="440">
                  <c:v>7:31 AM</c:v>
                </c:pt>
                <c:pt idx="441">
                  <c:v>7:32 AM</c:v>
                </c:pt>
                <c:pt idx="442">
                  <c:v>7:33 AM</c:v>
                </c:pt>
                <c:pt idx="443">
                  <c:v>7:34 AM</c:v>
                </c:pt>
                <c:pt idx="444">
                  <c:v>7:35 AM</c:v>
                </c:pt>
                <c:pt idx="445">
                  <c:v>7:36 AM</c:v>
                </c:pt>
                <c:pt idx="446">
                  <c:v>7:37 AM</c:v>
                </c:pt>
                <c:pt idx="447">
                  <c:v>7:38 AM</c:v>
                </c:pt>
                <c:pt idx="448">
                  <c:v>7:39 AM</c:v>
                </c:pt>
                <c:pt idx="449">
                  <c:v>7:42 AM</c:v>
                </c:pt>
                <c:pt idx="450">
                  <c:v>7:43 AM</c:v>
                </c:pt>
                <c:pt idx="451">
                  <c:v>7:44 AM</c:v>
                </c:pt>
                <c:pt idx="452">
                  <c:v>7:45 AM</c:v>
                </c:pt>
                <c:pt idx="453">
                  <c:v>7:46 AM</c:v>
                </c:pt>
                <c:pt idx="454">
                  <c:v>7:47 AM</c:v>
                </c:pt>
                <c:pt idx="455">
                  <c:v>7:48 AM</c:v>
                </c:pt>
                <c:pt idx="456">
                  <c:v>7:49 AM</c:v>
                </c:pt>
                <c:pt idx="457">
                  <c:v>7:50 AM</c:v>
                </c:pt>
                <c:pt idx="458">
                  <c:v>7:51 AM</c:v>
                </c:pt>
                <c:pt idx="459">
                  <c:v>7:52 AM</c:v>
                </c:pt>
                <c:pt idx="460">
                  <c:v>7:53 AM</c:v>
                </c:pt>
                <c:pt idx="461">
                  <c:v>7:54 AM</c:v>
                </c:pt>
                <c:pt idx="462">
                  <c:v>7:55 AM</c:v>
                </c:pt>
                <c:pt idx="463">
                  <c:v>7:56 AM</c:v>
                </c:pt>
                <c:pt idx="464">
                  <c:v>7:57 AM</c:v>
                </c:pt>
                <c:pt idx="465">
                  <c:v>7:58 AM</c:v>
                </c:pt>
                <c:pt idx="466">
                  <c:v>7:59 AM</c:v>
                </c:pt>
                <c:pt idx="467">
                  <c:v>8:00 AM</c:v>
                </c:pt>
                <c:pt idx="468">
                  <c:v>8:01 AM</c:v>
                </c:pt>
                <c:pt idx="469">
                  <c:v>8:02 AM</c:v>
                </c:pt>
                <c:pt idx="470">
                  <c:v>8:03 AM</c:v>
                </c:pt>
                <c:pt idx="471">
                  <c:v>8:04 AM</c:v>
                </c:pt>
                <c:pt idx="472">
                  <c:v>8:05 AM</c:v>
                </c:pt>
                <c:pt idx="473">
                  <c:v>8:06 AM</c:v>
                </c:pt>
                <c:pt idx="474">
                  <c:v>8:07 AM</c:v>
                </c:pt>
                <c:pt idx="475">
                  <c:v>8:08 AM</c:v>
                </c:pt>
                <c:pt idx="476">
                  <c:v>8:09 AM</c:v>
                </c:pt>
                <c:pt idx="477">
                  <c:v>8:10 AM</c:v>
                </c:pt>
                <c:pt idx="478">
                  <c:v>8:11 AM</c:v>
                </c:pt>
                <c:pt idx="479">
                  <c:v>8:12 AM</c:v>
                </c:pt>
                <c:pt idx="480">
                  <c:v>8:13 AM</c:v>
                </c:pt>
                <c:pt idx="481">
                  <c:v>8:14 AM</c:v>
                </c:pt>
                <c:pt idx="482">
                  <c:v>8:15 AM</c:v>
                </c:pt>
                <c:pt idx="483">
                  <c:v>8:16 AM</c:v>
                </c:pt>
                <c:pt idx="484">
                  <c:v>8:17 AM</c:v>
                </c:pt>
                <c:pt idx="485">
                  <c:v>8:18 AM</c:v>
                </c:pt>
                <c:pt idx="486">
                  <c:v>8:19 AM</c:v>
                </c:pt>
                <c:pt idx="487">
                  <c:v>8:20 AM</c:v>
                </c:pt>
                <c:pt idx="488">
                  <c:v>8:21 AM</c:v>
                </c:pt>
                <c:pt idx="489">
                  <c:v>8:22 AM</c:v>
                </c:pt>
                <c:pt idx="490">
                  <c:v>8:23 AM</c:v>
                </c:pt>
                <c:pt idx="491">
                  <c:v>8:24 AM</c:v>
                </c:pt>
                <c:pt idx="492">
                  <c:v>8:25 AM</c:v>
                </c:pt>
                <c:pt idx="493">
                  <c:v>8:26 AM</c:v>
                </c:pt>
                <c:pt idx="494">
                  <c:v>8:27 AM</c:v>
                </c:pt>
                <c:pt idx="495">
                  <c:v>8:28 AM</c:v>
                </c:pt>
                <c:pt idx="496">
                  <c:v>8:29 AM</c:v>
                </c:pt>
                <c:pt idx="497">
                  <c:v>8:30 AM</c:v>
                </c:pt>
                <c:pt idx="498">
                  <c:v>8:31 AM</c:v>
                </c:pt>
                <c:pt idx="499">
                  <c:v>8:32 AM</c:v>
                </c:pt>
                <c:pt idx="500">
                  <c:v>8:33 AM</c:v>
                </c:pt>
                <c:pt idx="501">
                  <c:v>8:34 AM</c:v>
                </c:pt>
                <c:pt idx="502">
                  <c:v>8:35 AM</c:v>
                </c:pt>
                <c:pt idx="503">
                  <c:v>8:36 AM</c:v>
                </c:pt>
                <c:pt idx="504">
                  <c:v>8:37 AM</c:v>
                </c:pt>
                <c:pt idx="505">
                  <c:v>8:38 AM</c:v>
                </c:pt>
                <c:pt idx="506">
                  <c:v>8:39 AM</c:v>
                </c:pt>
                <c:pt idx="507">
                  <c:v>8:40 AM</c:v>
                </c:pt>
                <c:pt idx="508">
                  <c:v>8:41 AM</c:v>
                </c:pt>
                <c:pt idx="509">
                  <c:v>8:42 AM</c:v>
                </c:pt>
                <c:pt idx="510">
                  <c:v>8:43 AM</c:v>
                </c:pt>
                <c:pt idx="511">
                  <c:v>8:44 AM</c:v>
                </c:pt>
                <c:pt idx="512">
                  <c:v>8:45 AM</c:v>
                </c:pt>
                <c:pt idx="513">
                  <c:v>8:46 AM</c:v>
                </c:pt>
                <c:pt idx="514">
                  <c:v>8:47 AM</c:v>
                </c:pt>
                <c:pt idx="515">
                  <c:v>8:48 AM</c:v>
                </c:pt>
                <c:pt idx="516">
                  <c:v>8:49 AM</c:v>
                </c:pt>
                <c:pt idx="517">
                  <c:v>8:50 AM</c:v>
                </c:pt>
                <c:pt idx="518">
                  <c:v>8:51 AM</c:v>
                </c:pt>
                <c:pt idx="519">
                  <c:v>8:52 AM</c:v>
                </c:pt>
                <c:pt idx="520">
                  <c:v>8:53 AM</c:v>
                </c:pt>
                <c:pt idx="521">
                  <c:v>8:54 AM</c:v>
                </c:pt>
                <c:pt idx="522">
                  <c:v>8:55 AM</c:v>
                </c:pt>
                <c:pt idx="523">
                  <c:v>8:56 AM</c:v>
                </c:pt>
                <c:pt idx="524">
                  <c:v>8:57 AM</c:v>
                </c:pt>
                <c:pt idx="525">
                  <c:v>8:58 AM</c:v>
                </c:pt>
                <c:pt idx="526">
                  <c:v>8:59 AM</c:v>
                </c:pt>
                <c:pt idx="527">
                  <c:v>9:00 AM</c:v>
                </c:pt>
                <c:pt idx="528">
                  <c:v>9:01 AM</c:v>
                </c:pt>
                <c:pt idx="529">
                  <c:v>9:02 AM</c:v>
                </c:pt>
                <c:pt idx="530">
                  <c:v>9:03 AM</c:v>
                </c:pt>
                <c:pt idx="531">
                  <c:v>9:04 AM</c:v>
                </c:pt>
                <c:pt idx="532">
                  <c:v>9:05 AM</c:v>
                </c:pt>
                <c:pt idx="533">
                  <c:v>9:06 AM</c:v>
                </c:pt>
                <c:pt idx="534">
                  <c:v>9:07 AM</c:v>
                </c:pt>
                <c:pt idx="535">
                  <c:v>9:08 AM</c:v>
                </c:pt>
                <c:pt idx="536">
                  <c:v>9:09 AM</c:v>
                </c:pt>
                <c:pt idx="537">
                  <c:v>9:10 AM</c:v>
                </c:pt>
                <c:pt idx="538">
                  <c:v>9:11 AM</c:v>
                </c:pt>
                <c:pt idx="539">
                  <c:v>9:12 AM</c:v>
                </c:pt>
                <c:pt idx="540">
                  <c:v>9:13 AM</c:v>
                </c:pt>
                <c:pt idx="541">
                  <c:v>9:14 AM</c:v>
                </c:pt>
                <c:pt idx="542">
                  <c:v>9:15 AM</c:v>
                </c:pt>
                <c:pt idx="543">
                  <c:v>9:16 AM</c:v>
                </c:pt>
                <c:pt idx="544">
                  <c:v>9:17 AM</c:v>
                </c:pt>
                <c:pt idx="545">
                  <c:v>9:18 AM</c:v>
                </c:pt>
                <c:pt idx="546">
                  <c:v>9:19 AM</c:v>
                </c:pt>
                <c:pt idx="547">
                  <c:v>9:20 AM</c:v>
                </c:pt>
                <c:pt idx="548">
                  <c:v>9:21 AM</c:v>
                </c:pt>
                <c:pt idx="549">
                  <c:v>9:22 AM</c:v>
                </c:pt>
                <c:pt idx="550">
                  <c:v>9:23 AM</c:v>
                </c:pt>
                <c:pt idx="551">
                  <c:v>9:24 AM</c:v>
                </c:pt>
                <c:pt idx="552">
                  <c:v>9:25 AM</c:v>
                </c:pt>
                <c:pt idx="553">
                  <c:v>9:26 AM</c:v>
                </c:pt>
                <c:pt idx="554">
                  <c:v>9:27 AM</c:v>
                </c:pt>
                <c:pt idx="555">
                  <c:v>9:28 AM</c:v>
                </c:pt>
                <c:pt idx="556">
                  <c:v>9:29 AM</c:v>
                </c:pt>
                <c:pt idx="557">
                  <c:v>9:30 AM</c:v>
                </c:pt>
                <c:pt idx="558">
                  <c:v>9:31 AM</c:v>
                </c:pt>
                <c:pt idx="559">
                  <c:v>9:32 AM</c:v>
                </c:pt>
                <c:pt idx="560">
                  <c:v>9:33 AM</c:v>
                </c:pt>
                <c:pt idx="561">
                  <c:v>9:34 AM</c:v>
                </c:pt>
                <c:pt idx="562">
                  <c:v>9:35 AM</c:v>
                </c:pt>
                <c:pt idx="563">
                  <c:v>9:36 AM</c:v>
                </c:pt>
                <c:pt idx="564">
                  <c:v>9:37 AM</c:v>
                </c:pt>
                <c:pt idx="565">
                  <c:v>9:38 AM</c:v>
                </c:pt>
                <c:pt idx="566">
                  <c:v>9:39 AM</c:v>
                </c:pt>
                <c:pt idx="567">
                  <c:v>9:40 AM</c:v>
                </c:pt>
                <c:pt idx="568">
                  <c:v>9:41 AM</c:v>
                </c:pt>
                <c:pt idx="569">
                  <c:v>9:42 AM</c:v>
                </c:pt>
                <c:pt idx="570">
                  <c:v>9:43 AM</c:v>
                </c:pt>
                <c:pt idx="571">
                  <c:v>9:44 AM</c:v>
                </c:pt>
                <c:pt idx="572">
                  <c:v>9:45 AM</c:v>
                </c:pt>
                <c:pt idx="573">
                  <c:v>9:46 AM</c:v>
                </c:pt>
                <c:pt idx="574">
                  <c:v>9:47 AM</c:v>
                </c:pt>
                <c:pt idx="575">
                  <c:v>9:48 AM</c:v>
                </c:pt>
                <c:pt idx="576">
                  <c:v>9:49 AM</c:v>
                </c:pt>
                <c:pt idx="577">
                  <c:v>9:50 AM</c:v>
                </c:pt>
                <c:pt idx="578">
                  <c:v>9:51 AM</c:v>
                </c:pt>
                <c:pt idx="579">
                  <c:v>9:52 AM</c:v>
                </c:pt>
                <c:pt idx="580">
                  <c:v>9:53 AM</c:v>
                </c:pt>
                <c:pt idx="581">
                  <c:v>9:54 AM</c:v>
                </c:pt>
                <c:pt idx="582">
                  <c:v>9:55 AM</c:v>
                </c:pt>
                <c:pt idx="583">
                  <c:v>9:56 AM</c:v>
                </c:pt>
                <c:pt idx="584">
                  <c:v>9:57 AM</c:v>
                </c:pt>
                <c:pt idx="585">
                  <c:v>9:58 AM</c:v>
                </c:pt>
                <c:pt idx="586">
                  <c:v>9:59 AM</c:v>
                </c:pt>
                <c:pt idx="587">
                  <c:v>10:00 AM</c:v>
                </c:pt>
                <c:pt idx="588">
                  <c:v>10:01 AM</c:v>
                </c:pt>
                <c:pt idx="589">
                  <c:v>10:02 AM</c:v>
                </c:pt>
                <c:pt idx="590">
                  <c:v>10:03 AM</c:v>
                </c:pt>
                <c:pt idx="591">
                  <c:v>10:04 AM</c:v>
                </c:pt>
                <c:pt idx="592">
                  <c:v>10:05 AM</c:v>
                </c:pt>
                <c:pt idx="593">
                  <c:v>10:06 AM</c:v>
                </c:pt>
                <c:pt idx="594">
                  <c:v>10:07 AM</c:v>
                </c:pt>
                <c:pt idx="595">
                  <c:v>10:08 AM</c:v>
                </c:pt>
                <c:pt idx="596">
                  <c:v>10:09 AM</c:v>
                </c:pt>
                <c:pt idx="597">
                  <c:v>10:10 AM</c:v>
                </c:pt>
                <c:pt idx="598">
                  <c:v>10:11 AM</c:v>
                </c:pt>
                <c:pt idx="599">
                  <c:v>10:12 AM</c:v>
                </c:pt>
                <c:pt idx="600">
                  <c:v>10:13 AM</c:v>
                </c:pt>
                <c:pt idx="601">
                  <c:v>10:14 AM</c:v>
                </c:pt>
                <c:pt idx="602">
                  <c:v>10:15 AM</c:v>
                </c:pt>
                <c:pt idx="603">
                  <c:v>10:16 AM</c:v>
                </c:pt>
                <c:pt idx="604">
                  <c:v>10:17 AM</c:v>
                </c:pt>
                <c:pt idx="605">
                  <c:v>10:18 AM</c:v>
                </c:pt>
                <c:pt idx="606">
                  <c:v>10:19 AM</c:v>
                </c:pt>
                <c:pt idx="607">
                  <c:v>10:20 AM</c:v>
                </c:pt>
                <c:pt idx="608">
                  <c:v>10:21 AM</c:v>
                </c:pt>
                <c:pt idx="609">
                  <c:v>10:22 AM</c:v>
                </c:pt>
                <c:pt idx="610">
                  <c:v>10:23 AM</c:v>
                </c:pt>
                <c:pt idx="611">
                  <c:v>10:24 AM</c:v>
                </c:pt>
                <c:pt idx="612">
                  <c:v>10:25 AM</c:v>
                </c:pt>
                <c:pt idx="613">
                  <c:v>10:26 AM</c:v>
                </c:pt>
                <c:pt idx="614">
                  <c:v>10:27 AM</c:v>
                </c:pt>
                <c:pt idx="615">
                  <c:v>10:28 AM</c:v>
                </c:pt>
                <c:pt idx="616">
                  <c:v>10:29 AM</c:v>
                </c:pt>
                <c:pt idx="617">
                  <c:v>10:30 AM</c:v>
                </c:pt>
                <c:pt idx="618">
                  <c:v>10:31 AM</c:v>
                </c:pt>
                <c:pt idx="619">
                  <c:v>10:32 AM</c:v>
                </c:pt>
                <c:pt idx="620">
                  <c:v>10:33 AM</c:v>
                </c:pt>
                <c:pt idx="621">
                  <c:v>10:34 AM</c:v>
                </c:pt>
                <c:pt idx="622">
                  <c:v>10:35 AM</c:v>
                </c:pt>
                <c:pt idx="623">
                  <c:v>10:36 AM</c:v>
                </c:pt>
                <c:pt idx="624">
                  <c:v>10:37 AM</c:v>
                </c:pt>
                <c:pt idx="625">
                  <c:v>10:38 AM</c:v>
                </c:pt>
                <c:pt idx="626">
                  <c:v>10:39 AM</c:v>
                </c:pt>
                <c:pt idx="627">
                  <c:v>10:40 AM</c:v>
                </c:pt>
                <c:pt idx="628">
                  <c:v>10:41 AM</c:v>
                </c:pt>
                <c:pt idx="629">
                  <c:v>10:42 AM</c:v>
                </c:pt>
                <c:pt idx="630">
                  <c:v>10:43 AM</c:v>
                </c:pt>
                <c:pt idx="631">
                  <c:v>10:44 AM</c:v>
                </c:pt>
                <c:pt idx="632">
                  <c:v>10:45 AM</c:v>
                </c:pt>
                <c:pt idx="633">
                  <c:v>10:46 AM</c:v>
                </c:pt>
                <c:pt idx="634">
                  <c:v>10:47 AM</c:v>
                </c:pt>
                <c:pt idx="635">
                  <c:v>10:48 AM</c:v>
                </c:pt>
                <c:pt idx="636">
                  <c:v>10:49 AM</c:v>
                </c:pt>
                <c:pt idx="637">
                  <c:v>10:50 AM</c:v>
                </c:pt>
                <c:pt idx="638">
                  <c:v>10:51 AM</c:v>
                </c:pt>
                <c:pt idx="639">
                  <c:v>10:52 AM</c:v>
                </c:pt>
                <c:pt idx="640">
                  <c:v>10:53 AM</c:v>
                </c:pt>
                <c:pt idx="641">
                  <c:v>10:54 AM</c:v>
                </c:pt>
                <c:pt idx="642">
                  <c:v>10:55 AM</c:v>
                </c:pt>
                <c:pt idx="643">
                  <c:v>10:56 AM</c:v>
                </c:pt>
                <c:pt idx="644">
                  <c:v>10:57 AM</c:v>
                </c:pt>
                <c:pt idx="645">
                  <c:v>10:58 AM</c:v>
                </c:pt>
                <c:pt idx="646">
                  <c:v>10:59 AM</c:v>
                </c:pt>
                <c:pt idx="647">
                  <c:v>11:00 AM</c:v>
                </c:pt>
                <c:pt idx="648">
                  <c:v>11:01 AM</c:v>
                </c:pt>
                <c:pt idx="649">
                  <c:v>11:02 AM</c:v>
                </c:pt>
                <c:pt idx="650">
                  <c:v>11:03 AM</c:v>
                </c:pt>
                <c:pt idx="651">
                  <c:v>11:04 AM</c:v>
                </c:pt>
                <c:pt idx="652">
                  <c:v>11:05 AM</c:v>
                </c:pt>
                <c:pt idx="653">
                  <c:v>11:06 AM</c:v>
                </c:pt>
                <c:pt idx="654">
                  <c:v>11:07 AM</c:v>
                </c:pt>
                <c:pt idx="655">
                  <c:v>11:08 AM</c:v>
                </c:pt>
                <c:pt idx="656">
                  <c:v>11:09 AM</c:v>
                </c:pt>
                <c:pt idx="657">
                  <c:v>11:10 AM</c:v>
                </c:pt>
                <c:pt idx="658">
                  <c:v>11:11 AM</c:v>
                </c:pt>
                <c:pt idx="659">
                  <c:v>11:12 AM</c:v>
                </c:pt>
                <c:pt idx="660">
                  <c:v>11:13 AM</c:v>
                </c:pt>
                <c:pt idx="661">
                  <c:v>11:14 AM</c:v>
                </c:pt>
                <c:pt idx="662">
                  <c:v>11:15 AM</c:v>
                </c:pt>
                <c:pt idx="663">
                  <c:v>11:16 AM</c:v>
                </c:pt>
                <c:pt idx="664">
                  <c:v>11:17 AM</c:v>
                </c:pt>
                <c:pt idx="665">
                  <c:v>11:18 AM</c:v>
                </c:pt>
                <c:pt idx="666">
                  <c:v>11:19 AM</c:v>
                </c:pt>
                <c:pt idx="667">
                  <c:v>11:20 AM</c:v>
                </c:pt>
                <c:pt idx="668">
                  <c:v>11:21 AM</c:v>
                </c:pt>
                <c:pt idx="669">
                  <c:v>11:22 AM</c:v>
                </c:pt>
                <c:pt idx="670">
                  <c:v>11:23 AM</c:v>
                </c:pt>
                <c:pt idx="671">
                  <c:v>11:24 AM</c:v>
                </c:pt>
                <c:pt idx="672">
                  <c:v>11:25 AM</c:v>
                </c:pt>
                <c:pt idx="673">
                  <c:v>11:26 AM</c:v>
                </c:pt>
                <c:pt idx="674">
                  <c:v>11:27 AM</c:v>
                </c:pt>
                <c:pt idx="675">
                  <c:v>11:28 AM</c:v>
                </c:pt>
                <c:pt idx="676">
                  <c:v>11:29 AM</c:v>
                </c:pt>
                <c:pt idx="677">
                  <c:v>11:30 AM</c:v>
                </c:pt>
                <c:pt idx="678">
                  <c:v>11:31 AM</c:v>
                </c:pt>
                <c:pt idx="679">
                  <c:v>11:32 AM</c:v>
                </c:pt>
                <c:pt idx="680">
                  <c:v>11:33 AM</c:v>
                </c:pt>
                <c:pt idx="681">
                  <c:v>11:34 AM</c:v>
                </c:pt>
                <c:pt idx="682">
                  <c:v>11:35 AM</c:v>
                </c:pt>
                <c:pt idx="683">
                  <c:v>11:36 AM</c:v>
                </c:pt>
                <c:pt idx="684">
                  <c:v>11:37 AM</c:v>
                </c:pt>
                <c:pt idx="685">
                  <c:v>11:38 AM</c:v>
                </c:pt>
                <c:pt idx="686">
                  <c:v>11:39 AM</c:v>
                </c:pt>
                <c:pt idx="687">
                  <c:v>11:40 AM</c:v>
                </c:pt>
                <c:pt idx="688">
                  <c:v>11:41 AM</c:v>
                </c:pt>
                <c:pt idx="689">
                  <c:v>11:42 AM</c:v>
                </c:pt>
                <c:pt idx="690">
                  <c:v>11:43 AM</c:v>
                </c:pt>
                <c:pt idx="691">
                  <c:v>11:44 AM</c:v>
                </c:pt>
                <c:pt idx="692">
                  <c:v>11:45 AM</c:v>
                </c:pt>
                <c:pt idx="693">
                  <c:v>11:46 AM</c:v>
                </c:pt>
                <c:pt idx="694">
                  <c:v>11:47 AM</c:v>
                </c:pt>
                <c:pt idx="695">
                  <c:v>11:48 AM</c:v>
                </c:pt>
                <c:pt idx="696">
                  <c:v>11:49 AM</c:v>
                </c:pt>
                <c:pt idx="697">
                  <c:v>11:50 AM</c:v>
                </c:pt>
                <c:pt idx="698">
                  <c:v>11:51 AM</c:v>
                </c:pt>
                <c:pt idx="699">
                  <c:v>11:52 AM</c:v>
                </c:pt>
                <c:pt idx="700">
                  <c:v>11:53 AM</c:v>
                </c:pt>
                <c:pt idx="701">
                  <c:v>11:54 AM</c:v>
                </c:pt>
                <c:pt idx="702">
                  <c:v>11:55 AM</c:v>
                </c:pt>
                <c:pt idx="703">
                  <c:v>11:56 AM</c:v>
                </c:pt>
                <c:pt idx="704">
                  <c:v>11:57 AM</c:v>
                </c:pt>
                <c:pt idx="705">
                  <c:v>11:58 AM</c:v>
                </c:pt>
                <c:pt idx="706">
                  <c:v>11:59 AM</c:v>
                </c:pt>
                <c:pt idx="707">
                  <c:v>12:00 PM</c:v>
                </c:pt>
                <c:pt idx="708">
                  <c:v>12:01 PM</c:v>
                </c:pt>
                <c:pt idx="709">
                  <c:v>12:02 PM</c:v>
                </c:pt>
                <c:pt idx="710">
                  <c:v>12:03 PM</c:v>
                </c:pt>
                <c:pt idx="711">
                  <c:v>12:04 PM</c:v>
                </c:pt>
                <c:pt idx="712">
                  <c:v>12:05 PM</c:v>
                </c:pt>
                <c:pt idx="713">
                  <c:v>12:06 PM</c:v>
                </c:pt>
                <c:pt idx="714">
                  <c:v>12:07 PM</c:v>
                </c:pt>
                <c:pt idx="715">
                  <c:v>12:08 PM</c:v>
                </c:pt>
                <c:pt idx="716">
                  <c:v>12:09 PM</c:v>
                </c:pt>
                <c:pt idx="717">
                  <c:v>12:10 PM</c:v>
                </c:pt>
                <c:pt idx="718">
                  <c:v>12:11 PM</c:v>
                </c:pt>
                <c:pt idx="719">
                  <c:v>12:12 PM</c:v>
                </c:pt>
                <c:pt idx="720">
                  <c:v>12:13 PM</c:v>
                </c:pt>
                <c:pt idx="721">
                  <c:v>12:14 PM</c:v>
                </c:pt>
                <c:pt idx="722">
                  <c:v>12:15 PM</c:v>
                </c:pt>
                <c:pt idx="723">
                  <c:v>12:16 PM</c:v>
                </c:pt>
                <c:pt idx="724">
                  <c:v>12:17 PM</c:v>
                </c:pt>
                <c:pt idx="725">
                  <c:v>12:18 PM</c:v>
                </c:pt>
                <c:pt idx="726">
                  <c:v>12:19 PM</c:v>
                </c:pt>
                <c:pt idx="727">
                  <c:v>12:20 PM</c:v>
                </c:pt>
                <c:pt idx="728">
                  <c:v>12:21 PM</c:v>
                </c:pt>
                <c:pt idx="729">
                  <c:v>12:22 PM</c:v>
                </c:pt>
                <c:pt idx="730">
                  <c:v>12:23 PM</c:v>
                </c:pt>
                <c:pt idx="731">
                  <c:v>12:24 PM</c:v>
                </c:pt>
                <c:pt idx="732">
                  <c:v>12:25 PM</c:v>
                </c:pt>
                <c:pt idx="733">
                  <c:v>12:26 PM</c:v>
                </c:pt>
                <c:pt idx="734">
                  <c:v>12:27 PM</c:v>
                </c:pt>
                <c:pt idx="735">
                  <c:v>12:28 PM</c:v>
                </c:pt>
                <c:pt idx="736">
                  <c:v>12:29 PM</c:v>
                </c:pt>
                <c:pt idx="737">
                  <c:v>12:30 PM</c:v>
                </c:pt>
                <c:pt idx="738">
                  <c:v>12:31 PM</c:v>
                </c:pt>
                <c:pt idx="739">
                  <c:v>12:32 PM</c:v>
                </c:pt>
                <c:pt idx="740">
                  <c:v>12:33 PM</c:v>
                </c:pt>
                <c:pt idx="741">
                  <c:v>12:34 PM</c:v>
                </c:pt>
                <c:pt idx="742">
                  <c:v>12:35 PM</c:v>
                </c:pt>
                <c:pt idx="743">
                  <c:v>12:36 PM</c:v>
                </c:pt>
                <c:pt idx="744">
                  <c:v>12:37 PM</c:v>
                </c:pt>
                <c:pt idx="745">
                  <c:v>12:38 PM</c:v>
                </c:pt>
                <c:pt idx="746">
                  <c:v>12:39 PM</c:v>
                </c:pt>
                <c:pt idx="747">
                  <c:v>12:40 PM</c:v>
                </c:pt>
                <c:pt idx="748">
                  <c:v>12:41 PM</c:v>
                </c:pt>
                <c:pt idx="749">
                  <c:v>12:42 PM</c:v>
                </c:pt>
                <c:pt idx="750">
                  <c:v>12:43 PM</c:v>
                </c:pt>
                <c:pt idx="751">
                  <c:v>12:44 PM</c:v>
                </c:pt>
                <c:pt idx="752">
                  <c:v>12:45 PM</c:v>
                </c:pt>
                <c:pt idx="753">
                  <c:v>12:46 PM</c:v>
                </c:pt>
                <c:pt idx="754">
                  <c:v>12:47 PM</c:v>
                </c:pt>
                <c:pt idx="755">
                  <c:v>12:48 PM</c:v>
                </c:pt>
                <c:pt idx="756">
                  <c:v>12:49 PM</c:v>
                </c:pt>
                <c:pt idx="757">
                  <c:v>12:50 PM</c:v>
                </c:pt>
                <c:pt idx="758">
                  <c:v>12:51 PM</c:v>
                </c:pt>
                <c:pt idx="759">
                  <c:v>12:52 PM</c:v>
                </c:pt>
                <c:pt idx="760">
                  <c:v>12:53 PM</c:v>
                </c:pt>
                <c:pt idx="761">
                  <c:v>12:54 PM</c:v>
                </c:pt>
                <c:pt idx="762">
                  <c:v>12:55 PM</c:v>
                </c:pt>
                <c:pt idx="763">
                  <c:v>12:56 PM</c:v>
                </c:pt>
                <c:pt idx="764">
                  <c:v>12:57 PM</c:v>
                </c:pt>
                <c:pt idx="765">
                  <c:v>12:58 PM</c:v>
                </c:pt>
                <c:pt idx="766">
                  <c:v>12:59 PM</c:v>
                </c:pt>
                <c:pt idx="767">
                  <c:v>1:00 PM</c:v>
                </c:pt>
                <c:pt idx="768">
                  <c:v>1:01 PM</c:v>
                </c:pt>
                <c:pt idx="769">
                  <c:v>1:02 PM</c:v>
                </c:pt>
                <c:pt idx="770">
                  <c:v>1:03 PM</c:v>
                </c:pt>
                <c:pt idx="771">
                  <c:v>1:04 PM</c:v>
                </c:pt>
                <c:pt idx="772">
                  <c:v>1:05 PM</c:v>
                </c:pt>
                <c:pt idx="773">
                  <c:v>1:06 PM</c:v>
                </c:pt>
                <c:pt idx="774">
                  <c:v>1:07 PM</c:v>
                </c:pt>
                <c:pt idx="775">
                  <c:v>1:08 PM</c:v>
                </c:pt>
                <c:pt idx="776">
                  <c:v>1:09 PM</c:v>
                </c:pt>
                <c:pt idx="777">
                  <c:v>1:10 PM</c:v>
                </c:pt>
                <c:pt idx="778">
                  <c:v>1:11 PM</c:v>
                </c:pt>
                <c:pt idx="779">
                  <c:v>1:12 PM</c:v>
                </c:pt>
                <c:pt idx="780">
                  <c:v>1:13 PM</c:v>
                </c:pt>
                <c:pt idx="781">
                  <c:v>1:14 PM</c:v>
                </c:pt>
                <c:pt idx="782">
                  <c:v>1:15 PM</c:v>
                </c:pt>
                <c:pt idx="783">
                  <c:v>1:16 PM</c:v>
                </c:pt>
                <c:pt idx="784">
                  <c:v>1:17 PM</c:v>
                </c:pt>
                <c:pt idx="785">
                  <c:v>1:18 PM</c:v>
                </c:pt>
                <c:pt idx="786">
                  <c:v>1:19 PM</c:v>
                </c:pt>
                <c:pt idx="787">
                  <c:v>1:20 PM</c:v>
                </c:pt>
                <c:pt idx="788">
                  <c:v>1:21 PM</c:v>
                </c:pt>
                <c:pt idx="789">
                  <c:v>1:22 PM</c:v>
                </c:pt>
                <c:pt idx="790">
                  <c:v>1:23 PM</c:v>
                </c:pt>
                <c:pt idx="791">
                  <c:v>1:24 PM</c:v>
                </c:pt>
                <c:pt idx="792">
                  <c:v>1:25 PM</c:v>
                </c:pt>
                <c:pt idx="793">
                  <c:v>1:26 PM</c:v>
                </c:pt>
                <c:pt idx="794">
                  <c:v>1:27 PM</c:v>
                </c:pt>
                <c:pt idx="795">
                  <c:v>1:28 PM</c:v>
                </c:pt>
                <c:pt idx="796">
                  <c:v>1:29 PM</c:v>
                </c:pt>
                <c:pt idx="797">
                  <c:v>1:30 PM</c:v>
                </c:pt>
                <c:pt idx="798">
                  <c:v>1:31 PM</c:v>
                </c:pt>
                <c:pt idx="799">
                  <c:v>1:32 PM</c:v>
                </c:pt>
                <c:pt idx="800">
                  <c:v>1:33 PM</c:v>
                </c:pt>
                <c:pt idx="801">
                  <c:v>1:34 PM</c:v>
                </c:pt>
                <c:pt idx="802">
                  <c:v>1:35 PM</c:v>
                </c:pt>
                <c:pt idx="803">
                  <c:v>1:36 PM</c:v>
                </c:pt>
                <c:pt idx="804">
                  <c:v>1:37 PM</c:v>
                </c:pt>
                <c:pt idx="805">
                  <c:v>1:38 PM</c:v>
                </c:pt>
                <c:pt idx="806">
                  <c:v>1:39 PM</c:v>
                </c:pt>
                <c:pt idx="807">
                  <c:v>1:40 PM</c:v>
                </c:pt>
                <c:pt idx="808">
                  <c:v>1:41 PM</c:v>
                </c:pt>
                <c:pt idx="809">
                  <c:v>1:42 PM</c:v>
                </c:pt>
                <c:pt idx="810">
                  <c:v>1:43 PM</c:v>
                </c:pt>
                <c:pt idx="811">
                  <c:v>1:44 PM</c:v>
                </c:pt>
                <c:pt idx="812">
                  <c:v>1:45 PM</c:v>
                </c:pt>
                <c:pt idx="813">
                  <c:v>1:46 PM</c:v>
                </c:pt>
                <c:pt idx="814">
                  <c:v>1:47 PM</c:v>
                </c:pt>
                <c:pt idx="815">
                  <c:v>1:48 PM</c:v>
                </c:pt>
                <c:pt idx="816">
                  <c:v>1:49 PM</c:v>
                </c:pt>
                <c:pt idx="817">
                  <c:v>1:50 PM</c:v>
                </c:pt>
                <c:pt idx="818">
                  <c:v>1:51 PM</c:v>
                </c:pt>
                <c:pt idx="819">
                  <c:v>1:52 PM</c:v>
                </c:pt>
                <c:pt idx="820">
                  <c:v>1:53 PM</c:v>
                </c:pt>
                <c:pt idx="821">
                  <c:v>1:54 PM</c:v>
                </c:pt>
                <c:pt idx="822">
                  <c:v>1:55 PM</c:v>
                </c:pt>
                <c:pt idx="823">
                  <c:v>1:56 PM</c:v>
                </c:pt>
                <c:pt idx="824">
                  <c:v>1:57 PM</c:v>
                </c:pt>
                <c:pt idx="825">
                  <c:v>1:58 PM</c:v>
                </c:pt>
                <c:pt idx="826">
                  <c:v>1:59 PM</c:v>
                </c:pt>
                <c:pt idx="827">
                  <c:v>2:00 PM</c:v>
                </c:pt>
                <c:pt idx="828">
                  <c:v>2:01 PM</c:v>
                </c:pt>
                <c:pt idx="829">
                  <c:v>2:02 PM</c:v>
                </c:pt>
                <c:pt idx="830">
                  <c:v>2:03 PM</c:v>
                </c:pt>
                <c:pt idx="831">
                  <c:v>2:04 PM</c:v>
                </c:pt>
                <c:pt idx="832">
                  <c:v>2:05 PM</c:v>
                </c:pt>
                <c:pt idx="833">
                  <c:v>2:06 PM</c:v>
                </c:pt>
                <c:pt idx="834">
                  <c:v>2:07 PM</c:v>
                </c:pt>
                <c:pt idx="835">
                  <c:v>2:08 PM</c:v>
                </c:pt>
                <c:pt idx="836">
                  <c:v>2:09 PM</c:v>
                </c:pt>
                <c:pt idx="837">
                  <c:v>2:10 PM</c:v>
                </c:pt>
                <c:pt idx="838">
                  <c:v>2:11 PM</c:v>
                </c:pt>
                <c:pt idx="839">
                  <c:v>2:12 PM</c:v>
                </c:pt>
                <c:pt idx="840">
                  <c:v>2:13 PM</c:v>
                </c:pt>
                <c:pt idx="841">
                  <c:v>2:14 PM</c:v>
                </c:pt>
                <c:pt idx="842">
                  <c:v>2:15 PM</c:v>
                </c:pt>
                <c:pt idx="843">
                  <c:v>2:16 PM</c:v>
                </c:pt>
                <c:pt idx="844">
                  <c:v>2:17 PM</c:v>
                </c:pt>
                <c:pt idx="845">
                  <c:v>2:18 PM</c:v>
                </c:pt>
                <c:pt idx="846">
                  <c:v>2:19 PM</c:v>
                </c:pt>
                <c:pt idx="847">
                  <c:v>2:20 PM</c:v>
                </c:pt>
                <c:pt idx="848">
                  <c:v>2:21 PM</c:v>
                </c:pt>
                <c:pt idx="849">
                  <c:v>2:22 PM</c:v>
                </c:pt>
                <c:pt idx="850">
                  <c:v>2:23 PM</c:v>
                </c:pt>
                <c:pt idx="851">
                  <c:v>2:24 PM</c:v>
                </c:pt>
                <c:pt idx="852">
                  <c:v>2:25 PM</c:v>
                </c:pt>
                <c:pt idx="853">
                  <c:v>2:26 PM</c:v>
                </c:pt>
                <c:pt idx="854">
                  <c:v>2:27 PM</c:v>
                </c:pt>
                <c:pt idx="855">
                  <c:v>2:28 PM</c:v>
                </c:pt>
                <c:pt idx="856">
                  <c:v>2:29 PM</c:v>
                </c:pt>
                <c:pt idx="857">
                  <c:v>2:30 PM</c:v>
                </c:pt>
                <c:pt idx="858">
                  <c:v>2:31 PM</c:v>
                </c:pt>
                <c:pt idx="859">
                  <c:v>2:32 PM</c:v>
                </c:pt>
                <c:pt idx="860">
                  <c:v>2:33 PM</c:v>
                </c:pt>
                <c:pt idx="861">
                  <c:v>2:34 PM</c:v>
                </c:pt>
                <c:pt idx="862">
                  <c:v>2:35 PM</c:v>
                </c:pt>
                <c:pt idx="863">
                  <c:v>2:36 PM</c:v>
                </c:pt>
                <c:pt idx="864">
                  <c:v>2:37 PM</c:v>
                </c:pt>
                <c:pt idx="865">
                  <c:v>2:38 PM</c:v>
                </c:pt>
                <c:pt idx="866">
                  <c:v>2:39 PM</c:v>
                </c:pt>
                <c:pt idx="867">
                  <c:v>2:40 PM</c:v>
                </c:pt>
                <c:pt idx="868">
                  <c:v>2:41 PM</c:v>
                </c:pt>
                <c:pt idx="869">
                  <c:v>2:42 PM</c:v>
                </c:pt>
                <c:pt idx="870">
                  <c:v>2:43 PM</c:v>
                </c:pt>
                <c:pt idx="871">
                  <c:v>2:44 PM</c:v>
                </c:pt>
                <c:pt idx="872">
                  <c:v>2:45 PM</c:v>
                </c:pt>
                <c:pt idx="873">
                  <c:v>2:46 PM</c:v>
                </c:pt>
                <c:pt idx="874">
                  <c:v>2:47 PM</c:v>
                </c:pt>
                <c:pt idx="875">
                  <c:v>2:48 PM</c:v>
                </c:pt>
                <c:pt idx="876">
                  <c:v>2:49 PM</c:v>
                </c:pt>
                <c:pt idx="877">
                  <c:v>2:50 PM</c:v>
                </c:pt>
                <c:pt idx="878">
                  <c:v>2:51 PM</c:v>
                </c:pt>
                <c:pt idx="879">
                  <c:v>2:52 PM</c:v>
                </c:pt>
                <c:pt idx="880">
                  <c:v>2:53 PM</c:v>
                </c:pt>
                <c:pt idx="881">
                  <c:v>2:54 PM</c:v>
                </c:pt>
                <c:pt idx="882">
                  <c:v>2:55 PM</c:v>
                </c:pt>
                <c:pt idx="883">
                  <c:v>2:56 PM</c:v>
                </c:pt>
                <c:pt idx="884">
                  <c:v>2:57 PM</c:v>
                </c:pt>
                <c:pt idx="885">
                  <c:v>2:58 PM</c:v>
                </c:pt>
                <c:pt idx="886">
                  <c:v>2:59 PM</c:v>
                </c:pt>
                <c:pt idx="887">
                  <c:v>3:00 PM</c:v>
                </c:pt>
                <c:pt idx="888">
                  <c:v>3:01 PM</c:v>
                </c:pt>
                <c:pt idx="889">
                  <c:v>3:02 PM</c:v>
                </c:pt>
                <c:pt idx="890">
                  <c:v>3:03 PM</c:v>
                </c:pt>
                <c:pt idx="891">
                  <c:v>3:04 PM</c:v>
                </c:pt>
                <c:pt idx="892">
                  <c:v>3:05 PM</c:v>
                </c:pt>
                <c:pt idx="893">
                  <c:v>3:06 PM</c:v>
                </c:pt>
                <c:pt idx="894">
                  <c:v>3:07 PM</c:v>
                </c:pt>
                <c:pt idx="895">
                  <c:v>3:08 PM</c:v>
                </c:pt>
                <c:pt idx="896">
                  <c:v>3:09 PM</c:v>
                </c:pt>
                <c:pt idx="897">
                  <c:v>3:10 PM</c:v>
                </c:pt>
                <c:pt idx="898">
                  <c:v>3:11 PM</c:v>
                </c:pt>
                <c:pt idx="899">
                  <c:v>3:12 PM</c:v>
                </c:pt>
                <c:pt idx="900">
                  <c:v>3:13 PM</c:v>
                </c:pt>
                <c:pt idx="901">
                  <c:v>3:14 PM</c:v>
                </c:pt>
                <c:pt idx="902">
                  <c:v>3:15 PM</c:v>
                </c:pt>
                <c:pt idx="903">
                  <c:v>3:16 PM</c:v>
                </c:pt>
                <c:pt idx="904">
                  <c:v>3:17 PM</c:v>
                </c:pt>
                <c:pt idx="905">
                  <c:v>3:18 PM</c:v>
                </c:pt>
                <c:pt idx="906">
                  <c:v>3:19 PM</c:v>
                </c:pt>
                <c:pt idx="907">
                  <c:v>3:20 PM</c:v>
                </c:pt>
                <c:pt idx="908">
                  <c:v>3:21 PM</c:v>
                </c:pt>
                <c:pt idx="909">
                  <c:v>3:22 PM</c:v>
                </c:pt>
                <c:pt idx="910">
                  <c:v>3:23 PM</c:v>
                </c:pt>
                <c:pt idx="911">
                  <c:v>3:24 PM</c:v>
                </c:pt>
                <c:pt idx="912">
                  <c:v>3:25 PM</c:v>
                </c:pt>
                <c:pt idx="913">
                  <c:v>3:26 PM</c:v>
                </c:pt>
                <c:pt idx="914">
                  <c:v>3:27 PM</c:v>
                </c:pt>
                <c:pt idx="915">
                  <c:v>3:28 PM</c:v>
                </c:pt>
                <c:pt idx="916">
                  <c:v>3:29 PM</c:v>
                </c:pt>
                <c:pt idx="917">
                  <c:v>3:30 PM</c:v>
                </c:pt>
                <c:pt idx="918">
                  <c:v>3:31 PM</c:v>
                </c:pt>
                <c:pt idx="919">
                  <c:v>3:32 PM</c:v>
                </c:pt>
                <c:pt idx="920">
                  <c:v>3:33 PM</c:v>
                </c:pt>
                <c:pt idx="921">
                  <c:v>3:34 PM</c:v>
                </c:pt>
                <c:pt idx="922">
                  <c:v>3:35 PM</c:v>
                </c:pt>
                <c:pt idx="923">
                  <c:v>3:36 PM</c:v>
                </c:pt>
                <c:pt idx="924">
                  <c:v>3:37 PM</c:v>
                </c:pt>
                <c:pt idx="925">
                  <c:v>3:38 PM</c:v>
                </c:pt>
                <c:pt idx="926">
                  <c:v>3:39 PM</c:v>
                </c:pt>
                <c:pt idx="927">
                  <c:v>3:40 PM</c:v>
                </c:pt>
                <c:pt idx="928">
                  <c:v>3:41 PM</c:v>
                </c:pt>
                <c:pt idx="929">
                  <c:v>3:42 PM</c:v>
                </c:pt>
                <c:pt idx="930">
                  <c:v>3:43 PM</c:v>
                </c:pt>
                <c:pt idx="931">
                  <c:v>3:44 PM</c:v>
                </c:pt>
                <c:pt idx="932">
                  <c:v>3:45 PM</c:v>
                </c:pt>
                <c:pt idx="933">
                  <c:v>3:46 PM</c:v>
                </c:pt>
                <c:pt idx="934">
                  <c:v>3:47 PM</c:v>
                </c:pt>
                <c:pt idx="935">
                  <c:v>3:48 PM</c:v>
                </c:pt>
                <c:pt idx="936">
                  <c:v>3:49 PM</c:v>
                </c:pt>
                <c:pt idx="937">
                  <c:v>3:50 PM</c:v>
                </c:pt>
                <c:pt idx="938">
                  <c:v>3:51 PM</c:v>
                </c:pt>
                <c:pt idx="939">
                  <c:v>3:52 PM</c:v>
                </c:pt>
                <c:pt idx="940">
                  <c:v>3:53 PM</c:v>
                </c:pt>
                <c:pt idx="941">
                  <c:v>3:54 PM</c:v>
                </c:pt>
                <c:pt idx="942">
                  <c:v>3:55 PM</c:v>
                </c:pt>
                <c:pt idx="943">
                  <c:v>3:56 PM</c:v>
                </c:pt>
                <c:pt idx="944">
                  <c:v>3:57 PM</c:v>
                </c:pt>
                <c:pt idx="945">
                  <c:v>3:58 PM</c:v>
                </c:pt>
                <c:pt idx="946">
                  <c:v>3:59 PM</c:v>
                </c:pt>
                <c:pt idx="947">
                  <c:v>4:00 PM</c:v>
                </c:pt>
                <c:pt idx="948">
                  <c:v>4:01 PM</c:v>
                </c:pt>
                <c:pt idx="949">
                  <c:v>4:02 PM</c:v>
                </c:pt>
                <c:pt idx="950">
                  <c:v>4:03 PM</c:v>
                </c:pt>
                <c:pt idx="951">
                  <c:v>4:04 PM</c:v>
                </c:pt>
                <c:pt idx="952">
                  <c:v>4:05 PM</c:v>
                </c:pt>
                <c:pt idx="953">
                  <c:v>4:06 PM</c:v>
                </c:pt>
                <c:pt idx="954">
                  <c:v>4:07 PM</c:v>
                </c:pt>
                <c:pt idx="955">
                  <c:v>4:08 PM</c:v>
                </c:pt>
                <c:pt idx="956">
                  <c:v>4:09 PM</c:v>
                </c:pt>
                <c:pt idx="957">
                  <c:v>4:10 PM</c:v>
                </c:pt>
                <c:pt idx="958">
                  <c:v>4:11 PM</c:v>
                </c:pt>
                <c:pt idx="959">
                  <c:v>4:12 PM</c:v>
                </c:pt>
                <c:pt idx="960">
                  <c:v>4:13 PM</c:v>
                </c:pt>
                <c:pt idx="961">
                  <c:v>4:14 PM</c:v>
                </c:pt>
                <c:pt idx="962">
                  <c:v>4:15 PM</c:v>
                </c:pt>
                <c:pt idx="963">
                  <c:v>4:16 PM</c:v>
                </c:pt>
                <c:pt idx="964">
                  <c:v>4:17 PM</c:v>
                </c:pt>
                <c:pt idx="965">
                  <c:v>4:18 PM</c:v>
                </c:pt>
                <c:pt idx="966">
                  <c:v>4:19 PM</c:v>
                </c:pt>
                <c:pt idx="967">
                  <c:v>4:20 PM</c:v>
                </c:pt>
                <c:pt idx="968">
                  <c:v>4:21 PM</c:v>
                </c:pt>
                <c:pt idx="969">
                  <c:v>4:22 PM</c:v>
                </c:pt>
                <c:pt idx="970">
                  <c:v>4:23 PM</c:v>
                </c:pt>
                <c:pt idx="971">
                  <c:v>4:24 PM</c:v>
                </c:pt>
                <c:pt idx="972">
                  <c:v>4:25 PM</c:v>
                </c:pt>
                <c:pt idx="973">
                  <c:v>4:26 PM</c:v>
                </c:pt>
                <c:pt idx="974">
                  <c:v>4:27 PM</c:v>
                </c:pt>
                <c:pt idx="975">
                  <c:v>4:28 PM</c:v>
                </c:pt>
                <c:pt idx="976">
                  <c:v>4:29 PM</c:v>
                </c:pt>
                <c:pt idx="977">
                  <c:v>4:30 PM</c:v>
                </c:pt>
                <c:pt idx="978">
                  <c:v>4:31 PM</c:v>
                </c:pt>
                <c:pt idx="979">
                  <c:v>4:32 PM</c:v>
                </c:pt>
                <c:pt idx="980">
                  <c:v>4:33 PM</c:v>
                </c:pt>
                <c:pt idx="981">
                  <c:v>4:34 PM</c:v>
                </c:pt>
                <c:pt idx="982">
                  <c:v>4:35 PM</c:v>
                </c:pt>
                <c:pt idx="983">
                  <c:v>4:36 PM</c:v>
                </c:pt>
                <c:pt idx="984">
                  <c:v>4:37 PM</c:v>
                </c:pt>
                <c:pt idx="985">
                  <c:v>4:38 PM</c:v>
                </c:pt>
                <c:pt idx="986">
                  <c:v>4:39 PM</c:v>
                </c:pt>
                <c:pt idx="987">
                  <c:v>4:40 PM</c:v>
                </c:pt>
                <c:pt idx="988">
                  <c:v>4:41 PM</c:v>
                </c:pt>
                <c:pt idx="989">
                  <c:v>4:42 PM</c:v>
                </c:pt>
                <c:pt idx="990">
                  <c:v>4:43 PM</c:v>
                </c:pt>
                <c:pt idx="991">
                  <c:v>4:44 PM</c:v>
                </c:pt>
                <c:pt idx="992">
                  <c:v>4:45 PM</c:v>
                </c:pt>
                <c:pt idx="993">
                  <c:v>4:46 PM</c:v>
                </c:pt>
                <c:pt idx="994">
                  <c:v>4:47 PM</c:v>
                </c:pt>
                <c:pt idx="995">
                  <c:v>4:48 PM</c:v>
                </c:pt>
                <c:pt idx="996">
                  <c:v>4:49 PM</c:v>
                </c:pt>
                <c:pt idx="997">
                  <c:v>4:50 PM</c:v>
                </c:pt>
                <c:pt idx="998">
                  <c:v>4:51 PM</c:v>
                </c:pt>
                <c:pt idx="999">
                  <c:v>4:52 PM</c:v>
                </c:pt>
                <c:pt idx="1000">
                  <c:v>4:53 PM</c:v>
                </c:pt>
                <c:pt idx="1001">
                  <c:v>4:54 PM</c:v>
                </c:pt>
                <c:pt idx="1002">
                  <c:v>4:55 PM</c:v>
                </c:pt>
                <c:pt idx="1003">
                  <c:v>4:56 PM</c:v>
                </c:pt>
                <c:pt idx="1004">
                  <c:v>4:57 PM</c:v>
                </c:pt>
                <c:pt idx="1005">
                  <c:v>4:58 PM</c:v>
                </c:pt>
                <c:pt idx="1006">
                  <c:v>4:59 PM</c:v>
                </c:pt>
                <c:pt idx="1007">
                  <c:v>5:00 PM</c:v>
                </c:pt>
                <c:pt idx="1008">
                  <c:v>5:01 PM</c:v>
                </c:pt>
                <c:pt idx="1009">
                  <c:v>5:02 PM</c:v>
                </c:pt>
                <c:pt idx="1010">
                  <c:v>5:03 PM</c:v>
                </c:pt>
                <c:pt idx="1011">
                  <c:v>5:04 PM</c:v>
                </c:pt>
                <c:pt idx="1012">
                  <c:v>5:05 PM</c:v>
                </c:pt>
                <c:pt idx="1013">
                  <c:v>5:06 PM</c:v>
                </c:pt>
                <c:pt idx="1014">
                  <c:v>5:07 PM</c:v>
                </c:pt>
                <c:pt idx="1015">
                  <c:v>5:08 PM</c:v>
                </c:pt>
                <c:pt idx="1016">
                  <c:v>5:09 PM</c:v>
                </c:pt>
                <c:pt idx="1017">
                  <c:v>5:10 PM</c:v>
                </c:pt>
                <c:pt idx="1018">
                  <c:v>5:11 PM</c:v>
                </c:pt>
                <c:pt idx="1019">
                  <c:v>5:12 PM</c:v>
                </c:pt>
                <c:pt idx="1020">
                  <c:v>5:13 PM</c:v>
                </c:pt>
                <c:pt idx="1021">
                  <c:v>5:14 PM</c:v>
                </c:pt>
                <c:pt idx="1022">
                  <c:v>5:15 PM</c:v>
                </c:pt>
                <c:pt idx="1023">
                  <c:v>5:16 PM</c:v>
                </c:pt>
                <c:pt idx="1024">
                  <c:v>5:17 PM</c:v>
                </c:pt>
                <c:pt idx="1025">
                  <c:v>5:18 PM</c:v>
                </c:pt>
                <c:pt idx="1026">
                  <c:v>5:19 PM</c:v>
                </c:pt>
                <c:pt idx="1027">
                  <c:v>5:20 PM</c:v>
                </c:pt>
                <c:pt idx="1028">
                  <c:v>5:21 PM</c:v>
                </c:pt>
                <c:pt idx="1029">
                  <c:v>5:22 PM</c:v>
                </c:pt>
                <c:pt idx="1030">
                  <c:v>5:23 PM</c:v>
                </c:pt>
                <c:pt idx="1031">
                  <c:v>5:24 PM</c:v>
                </c:pt>
                <c:pt idx="1032">
                  <c:v>5:25 PM</c:v>
                </c:pt>
                <c:pt idx="1033">
                  <c:v>5:26 PM</c:v>
                </c:pt>
                <c:pt idx="1034">
                  <c:v>5:27 PM</c:v>
                </c:pt>
                <c:pt idx="1035">
                  <c:v>5:28 PM</c:v>
                </c:pt>
                <c:pt idx="1036">
                  <c:v>5:29 PM</c:v>
                </c:pt>
                <c:pt idx="1037">
                  <c:v>5:30 PM</c:v>
                </c:pt>
                <c:pt idx="1038">
                  <c:v>5:31 PM</c:v>
                </c:pt>
                <c:pt idx="1039">
                  <c:v>5:32 PM</c:v>
                </c:pt>
                <c:pt idx="1040">
                  <c:v>5:33 PM</c:v>
                </c:pt>
                <c:pt idx="1041">
                  <c:v>5:34 PM</c:v>
                </c:pt>
                <c:pt idx="1042">
                  <c:v>5:35 PM</c:v>
                </c:pt>
                <c:pt idx="1043">
                  <c:v>5:36 PM</c:v>
                </c:pt>
                <c:pt idx="1044">
                  <c:v>5:37 PM</c:v>
                </c:pt>
                <c:pt idx="1045">
                  <c:v>5:38 PM</c:v>
                </c:pt>
                <c:pt idx="1046">
                  <c:v>5:39 PM</c:v>
                </c:pt>
                <c:pt idx="1047">
                  <c:v>5:40 PM</c:v>
                </c:pt>
                <c:pt idx="1048">
                  <c:v>5:41 PM</c:v>
                </c:pt>
                <c:pt idx="1049">
                  <c:v>5:42 PM</c:v>
                </c:pt>
                <c:pt idx="1050">
                  <c:v>5:43 PM</c:v>
                </c:pt>
                <c:pt idx="1051">
                  <c:v>5:44 PM</c:v>
                </c:pt>
                <c:pt idx="1052">
                  <c:v>5:45 PM</c:v>
                </c:pt>
                <c:pt idx="1053">
                  <c:v>5:46 PM</c:v>
                </c:pt>
                <c:pt idx="1054">
                  <c:v>5:47 PM</c:v>
                </c:pt>
                <c:pt idx="1055">
                  <c:v>5:48 PM</c:v>
                </c:pt>
                <c:pt idx="1056">
                  <c:v>5:49 PM</c:v>
                </c:pt>
                <c:pt idx="1057">
                  <c:v>5:50 PM</c:v>
                </c:pt>
                <c:pt idx="1058">
                  <c:v>5:51 PM</c:v>
                </c:pt>
                <c:pt idx="1059">
                  <c:v>5:52 PM</c:v>
                </c:pt>
                <c:pt idx="1060">
                  <c:v>5:53 PM</c:v>
                </c:pt>
                <c:pt idx="1061">
                  <c:v>5:54 PM</c:v>
                </c:pt>
                <c:pt idx="1062">
                  <c:v>5:55 PM</c:v>
                </c:pt>
                <c:pt idx="1063">
                  <c:v>5:56 PM</c:v>
                </c:pt>
                <c:pt idx="1064">
                  <c:v>5:57 PM</c:v>
                </c:pt>
                <c:pt idx="1065">
                  <c:v>5:58 PM</c:v>
                </c:pt>
                <c:pt idx="1066">
                  <c:v>5:59 PM</c:v>
                </c:pt>
                <c:pt idx="1067">
                  <c:v>6:00 PM</c:v>
                </c:pt>
                <c:pt idx="1068">
                  <c:v>6:01 PM</c:v>
                </c:pt>
                <c:pt idx="1069">
                  <c:v>6:02 PM</c:v>
                </c:pt>
                <c:pt idx="1070">
                  <c:v>6:03 PM</c:v>
                </c:pt>
                <c:pt idx="1071">
                  <c:v>6:04 PM</c:v>
                </c:pt>
                <c:pt idx="1072">
                  <c:v>6:05 PM</c:v>
                </c:pt>
                <c:pt idx="1073">
                  <c:v>6:06 PM</c:v>
                </c:pt>
                <c:pt idx="1074">
                  <c:v>6:07 PM</c:v>
                </c:pt>
                <c:pt idx="1075">
                  <c:v>6:08 PM</c:v>
                </c:pt>
                <c:pt idx="1076">
                  <c:v>6:09 PM</c:v>
                </c:pt>
                <c:pt idx="1077">
                  <c:v>6:10 PM</c:v>
                </c:pt>
                <c:pt idx="1078">
                  <c:v>6:11 PM</c:v>
                </c:pt>
                <c:pt idx="1079">
                  <c:v>6:12 PM</c:v>
                </c:pt>
                <c:pt idx="1080">
                  <c:v>6:13 PM</c:v>
                </c:pt>
                <c:pt idx="1081">
                  <c:v>6:14 PM</c:v>
                </c:pt>
                <c:pt idx="1082">
                  <c:v>6:15 PM</c:v>
                </c:pt>
                <c:pt idx="1083">
                  <c:v>6:16 PM</c:v>
                </c:pt>
                <c:pt idx="1084">
                  <c:v>6:17 PM</c:v>
                </c:pt>
                <c:pt idx="1085">
                  <c:v>6:18 PM</c:v>
                </c:pt>
                <c:pt idx="1086">
                  <c:v>6:19 PM</c:v>
                </c:pt>
                <c:pt idx="1087">
                  <c:v>6:20 PM</c:v>
                </c:pt>
                <c:pt idx="1088">
                  <c:v>6:21 PM</c:v>
                </c:pt>
                <c:pt idx="1089">
                  <c:v>6:22 PM</c:v>
                </c:pt>
                <c:pt idx="1090">
                  <c:v>6:23 PM</c:v>
                </c:pt>
                <c:pt idx="1091">
                  <c:v>6:24 PM</c:v>
                </c:pt>
                <c:pt idx="1092">
                  <c:v>6:25 PM</c:v>
                </c:pt>
                <c:pt idx="1093">
                  <c:v>6:26 PM</c:v>
                </c:pt>
                <c:pt idx="1094">
                  <c:v>6:27 PM</c:v>
                </c:pt>
                <c:pt idx="1095">
                  <c:v>6:28 PM</c:v>
                </c:pt>
                <c:pt idx="1096">
                  <c:v>6:29 PM</c:v>
                </c:pt>
                <c:pt idx="1097">
                  <c:v>6:30 PM</c:v>
                </c:pt>
                <c:pt idx="1098">
                  <c:v>6:31 PM</c:v>
                </c:pt>
                <c:pt idx="1099">
                  <c:v>6:32 PM</c:v>
                </c:pt>
                <c:pt idx="1100">
                  <c:v>6:33 PM</c:v>
                </c:pt>
                <c:pt idx="1101">
                  <c:v>6:34 PM</c:v>
                </c:pt>
                <c:pt idx="1102">
                  <c:v>6:35 PM</c:v>
                </c:pt>
                <c:pt idx="1103">
                  <c:v>6:36 PM</c:v>
                </c:pt>
                <c:pt idx="1104">
                  <c:v>6:37 PM</c:v>
                </c:pt>
                <c:pt idx="1105">
                  <c:v>6:38 PM</c:v>
                </c:pt>
                <c:pt idx="1106">
                  <c:v>6:39 PM</c:v>
                </c:pt>
                <c:pt idx="1107">
                  <c:v>6:40 PM</c:v>
                </c:pt>
                <c:pt idx="1108">
                  <c:v>6:41 PM</c:v>
                </c:pt>
                <c:pt idx="1109">
                  <c:v>6:42 PM</c:v>
                </c:pt>
                <c:pt idx="1110">
                  <c:v>6:43 PM</c:v>
                </c:pt>
                <c:pt idx="1111">
                  <c:v>6:44 PM</c:v>
                </c:pt>
                <c:pt idx="1112">
                  <c:v>6:45 PM</c:v>
                </c:pt>
                <c:pt idx="1113">
                  <c:v>6:46 PM</c:v>
                </c:pt>
                <c:pt idx="1114">
                  <c:v>6:47 PM</c:v>
                </c:pt>
                <c:pt idx="1115">
                  <c:v>6:48 PM</c:v>
                </c:pt>
                <c:pt idx="1116">
                  <c:v>6:49 PM</c:v>
                </c:pt>
                <c:pt idx="1117">
                  <c:v>6:50 PM</c:v>
                </c:pt>
                <c:pt idx="1118">
                  <c:v>6:51 PM</c:v>
                </c:pt>
                <c:pt idx="1119">
                  <c:v>6:52 PM</c:v>
                </c:pt>
                <c:pt idx="1120">
                  <c:v>6:53 PM</c:v>
                </c:pt>
                <c:pt idx="1121">
                  <c:v>6:54 PM</c:v>
                </c:pt>
                <c:pt idx="1122">
                  <c:v>6:55 PM</c:v>
                </c:pt>
                <c:pt idx="1123">
                  <c:v>6:56 PM</c:v>
                </c:pt>
                <c:pt idx="1124">
                  <c:v>6:57 PM</c:v>
                </c:pt>
                <c:pt idx="1125">
                  <c:v>6:58 PM</c:v>
                </c:pt>
                <c:pt idx="1126">
                  <c:v>6:59 PM</c:v>
                </c:pt>
                <c:pt idx="1127">
                  <c:v>7:00 PM</c:v>
                </c:pt>
                <c:pt idx="1128">
                  <c:v>7:01 PM</c:v>
                </c:pt>
                <c:pt idx="1129">
                  <c:v>7:02 PM</c:v>
                </c:pt>
                <c:pt idx="1130">
                  <c:v>7:03 PM</c:v>
                </c:pt>
                <c:pt idx="1131">
                  <c:v>7:04 PM</c:v>
                </c:pt>
                <c:pt idx="1132">
                  <c:v>7:05 PM</c:v>
                </c:pt>
                <c:pt idx="1133">
                  <c:v>7:06 PM</c:v>
                </c:pt>
                <c:pt idx="1134">
                  <c:v>7:07 PM</c:v>
                </c:pt>
                <c:pt idx="1135">
                  <c:v>7:08 PM</c:v>
                </c:pt>
                <c:pt idx="1136">
                  <c:v>7:09 PM</c:v>
                </c:pt>
                <c:pt idx="1137">
                  <c:v>7:10 PM</c:v>
                </c:pt>
                <c:pt idx="1138">
                  <c:v>7:11 PM</c:v>
                </c:pt>
                <c:pt idx="1139">
                  <c:v>7:12 PM</c:v>
                </c:pt>
                <c:pt idx="1140">
                  <c:v>7:13 PM</c:v>
                </c:pt>
                <c:pt idx="1141">
                  <c:v>7:14 PM</c:v>
                </c:pt>
                <c:pt idx="1142">
                  <c:v>7:15 PM</c:v>
                </c:pt>
                <c:pt idx="1143">
                  <c:v>7:16 PM</c:v>
                </c:pt>
                <c:pt idx="1144">
                  <c:v>7:17 PM</c:v>
                </c:pt>
                <c:pt idx="1145">
                  <c:v>7:18 PM</c:v>
                </c:pt>
                <c:pt idx="1146">
                  <c:v>7:19 PM</c:v>
                </c:pt>
                <c:pt idx="1147">
                  <c:v>7:20 PM</c:v>
                </c:pt>
                <c:pt idx="1148">
                  <c:v>7:21 PM</c:v>
                </c:pt>
                <c:pt idx="1149">
                  <c:v>7:22 PM</c:v>
                </c:pt>
                <c:pt idx="1150">
                  <c:v>7:23 PM</c:v>
                </c:pt>
                <c:pt idx="1151">
                  <c:v>7:24 PM</c:v>
                </c:pt>
                <c:pt idx="1152">
                  <c:v>7:25 PM</c:v>
                </c:pt>
                <c:pt idx="1153">
                  <c:v>7:26 PM</c:v>
                </c:pt>
                <c:pt idx="1154">
                  <c:v>7:27 PM</c:v>
                </c:pt>
                <c:pt idx="1155">
                  <c:v>7:28 PM</c:v>
                </c:pt>
                <c:pt idx="1156">
                  <c:v>7:29 PM</c:v>
                </c:pt>
                <c:pt idx="1157">
                  <c:v>7:30 PM</c:v>
                </c:pt>
                <c:pt idx="1158">
                  <c:v>7:31 PM</c:v>
                </c:pt>
                <c:pt idx="1159">
                  <c:v>7:32 PM</c:v>
                </c:pt>
                <c:pt idx="1160">
                  <c:v>7:33 PM</c:v>
                </c:pt>
                <c:pt idx="1161">
                  <c:v>7:34 PM</c:v>
                </c:pt>
                <c:pt idx="1162">
                  <c:v>7:35 PM</c:v>
                </c:pt>
                <c:pt idx="1163">
                  <c:v>7:36 PM</c:v>
                </c:pt>
                <c:pt idx="1164">
                  <c:v>7:37 PM</c:v>
                </c:pt>
                <c:pt idx="1165">
                  <c:v>7:38 PM</c:v>
                </c:pt>
                <c:pt idx="1166">
                  <c:v>7:39 PM</c:v>
                </c:pt>
                <c:pt idx="1167">
                  <c:v>7:40 PM</c:v>
                </c:pt>
                <c:pt idx="1168">
                  <c:v>7:41 PM</c:v>
                </c:pt>
                <c:pt idx="1169">
                  <c:v>7:42 PM</c:v>
                </c:pt>
                <c:pt idx="1170">
                  <c:v>7:43 PM</c:v>
                </c:pt>
                <c:pt idx="1171">
                  <c:v>7:44 PM</c:v>
                </c:pt>
                <c:pt idx="1172">
                  <c:v>7:45 PM</c:v>
                </c:pt>
                <c:pt idx="1173">
                  <c:v>7:46 PM</c:v>
                </c:pt>
                <c:pt idx="1174">
                  <c:v>7:47 PM</c:v>
                </c:pt>
                <c:pt idx="1175">
                  <c:v>7:48 PM</c:v>
                </c:pt>
                <c:pt idx="1176">
                  <c:v>7:49 PM</c:v>
                </c:pt>
                <c:pt idx="1177">
                  <c:v>7:50 PM</c:v>
                </c:pt>
                <c:pt idx="1178">
                  <c:v>7:51 PM</c:v>
                </c:pt>
                <c:pt idx="1179">
                  <c:v>7:52 PM</c:v>
                </c:pt>
                <c:pt idx="1180">
                  <c:v>7:53 PM</c:v>
                </c:pt>
                <c:pt idx="1181">
                  <c:v>7:54 PM</c:v>
                </c:pt>
                <c:pt idx="1182">
                  <c:v>7:55 PM</c:v>
                </c:pt>
                <c:pt idx="1183">
                  <c:v>7:56 PM</c:v>
                </c:pt>
                <c:pt idx="1184">
                  <c:v>7:57 PM</c:v>
                </c:pt>
                <c:pt idx="1185">
                  <c:v>7:58 PM</c:v>
                </c:pt>
                <c:pt idx="1186">
                  <c:v>7:59 PM</c:v>
                </c:pt>
                <c:pt idx="1187">
                  <c:v>8:00 PM</c:v>
                </c:pt>
                <c:pt idx="1188">
                  <c:v>8:01 PM</c:v>
                </c:pt>
                <c:pt idx="1189">
                  <c:v>8:02 PM</c:v>
                </c:pt>
                <c:pt idx="1190">
                  <c:v>8:03 PM</c:v>
                </c:pt>
                <c:pt idx="1191">
                  <c:v>8:04 PM</c:v>
                </c:pt>
                <c:pt idx="1192">
                  <c:v>8:05 PM</c:v>
                </c:pt>
                <c:pt idx="1193">
                  <c:v>8:06 PM</c:v>
                </c:pt>
                <c:pt idx="1194">
                  <c:v>8:07 PM</c:v>
                </c:pt>
                <c:pt idx="1195">
                  <c:v>8:08 PM</c:v>
                </c:pt>
                <c:pt idx="1196">
                  <c:v>8:09 PM</c:v>
                </c:pt>
                <c:pt idx="1197">
                  <c:v>8:10 PM</c:v>
                </c:pt>
                <c:pt idx="1198">
                  <c:v>8:11 PM</c:v>
                </c:pt>
                <c:pt idx="1199">
                  <c:v>8:12 PM</c:v>
                </c:pt>
                <c:pt idx="1200">
                  <c:v>8:13 PM</c:v>
                </c:pt>
                <c:pt idx="1201">
                  <c:v>8:14 PM</c:v>
                </c:pt>
                <c:pt idx="1202">
                  <c:v>8:15 PM</c:v>
                </c:pt>
                <c:pt idx="1203">
                  <c:v>8:16 PM</c:v>
                </c:pt>
                <c:pt idx="1204">
                  <c:v>8:17 PM</c:v>
                </c:pt>
                <c:pt idx="1205">
                  <c:v>8:18 PM</c:v>
                </c:pt>
                <c:pt idx="1206">
                  <c:v>8:19 PM</c:v>
                </c:pt>
                <c:pt idx="1207">
                  <c:v>8:20 PM</c:v>
                </c:pt>
                <c:pt idx="1208">
                  <c:v>8:21 PM</c:v>
                </c:pt>
                <c:pt idx="1209">
                  <c:v>8:22 PM</c:v>
                </c:pt>
                <c:pt idx="1210">
                  <c:v>8:23 PM</c:v>
                </c:pt>
                <c:pt idx="1211">
                  <c:v>8:24 PM</c:v>
                </c:pt>
                <c:pt idx="1212">
                  <c:v>8:25 PM</c:v>
                </c:pt>
                <c:pt idx="1213">
                  <c:v>8:26 PM</c:v>
                </c:pt>
                <c:pt idx="1214">
                  <c:v>8:27 PM</c:v>
                </c:pt>
                <c:pt idx="1215">
                  <c:v>8:28 PM</c:v>
                </c:pt>
                <c:pt idx="1216">
                  <c:v>8:29 PM</c:v>
                </c:pt>
                <c:pt idx="1217">
                  <c:v>8:30 PM</c:v>
                </c:pt>
                <c:pt idx="1218">
                  <c:v>8:31 PM</c:v>
                </c:pt>
                <c:pt idx="1219">
                  <c:v>8:32 PM</c:v>
                </c:pt>
                <c:pt idx="1220">
                  <c:v>8:33 PM</c:v>
                </c:pt>
                <c:pt idx="1221">
                  <c:v>8:34 PM</c:v>
                </c:pt>
                <c:pt idx="1222">
                  <c:v>8:35 PM</c:v>
                </c:pt>
                <c:pt idx="1223">
                  <c:v>8:36 PM</c:v>
                </c:pt>
                <c:pt idx="1224">
                  <c:v>8:37 PM</c:v>
                </c:pt>
                <c:pt idx="1225">
                  <c:v>8:38 PM</c:v>
                </c:pt>
                <c:pt idx="1226">
                  <c:v>8:39 PM</c:v>
                </c:pt>
                <c:pt idx="1227">
                  <c:v>8:40 PM</c:v>
                </c:pt>
                <c:pt idx="1228">
                  <c:v>8:41 PM</c:v>
                </c:pt>
                <c:pt idx="1229">
                  <c:v>8:42 PM</c:v>
                </c:pt>
                <c:pt idx="1230">
                  <c:v>8:43 PM</c:v>
                </c:pt>
                <c:pt idx="1231">
                  <c:v>8:44 PM</c:v>
                </c:pt>
                <c:pt idx="1232">
                  <c:v>8:45 PM</c:v>
                </c:pt>
                <c:pt idx="1233">
                  <c:v>8:46 PM</c:v>
                </c:pt>
                <c:pt idx="1234">
                  <c:v>8:47 PM</c:v>
                </c:pt>
                <c:pt idx="1235">
                  <c:v>8:48 PM</c:v>
                </c:pt>
                <c:pt idx="1236">
                  <c:v>8:49 PM</c:v>
                </c:pt>
                <c:pt idx="1237">
                  <c:v>8:50 PM</c:v>
                </c:pt>
                <c:pt idx="1238">
                  <c:v>8:51 PM</c:v>
                </c:pt>
                <c:pt idx="1239">
                  <c:v>8:52 PM</c:v>
                </c:pt>
                <c:pt idx="1240">
                  <c:v>8:53 PM</c:v>
                </c:pt>
                <c:pt idx="1241">
                  <c:v>8:54 PM</c:v>
                </c:pt>
                <c:pt idx="1242">
                  <c:v>8:55 PM</c:v>
                </c:pt>
                <c:pt idx="1243">
                  <c:v>8:56 PM</c:v>
                </c:pt>
                <c:pt idx="1244">
                  <c:v>8:57 PM</c:v>
                </c:pt>
                <c:pt idx="1245">
                  <c:v>8:58 PM</c:v>
                </c:pt>
                <c:pt idx="1246">
                  <c:v>8:59 PM</c:v>
                </c:pt>
                <c:pt idx="1247">
                  <c:v>9:00 PM</c:v>
                </c:pt>
                <c:pt idx="1248">
                  <c:v>9:01 PM</c:v>
                </c:pt>
                <c:pt idx="1249">
                  <c:v>9:02 PM</c:v>
                </c:pt>
                <c:pt idx="1250">
                  <c:v>9:03 PM</c:v>
                </c:pt>
                <c:pt idx="1251">
                  <c:v>9:04 PM</c:v>
                </c:pt>
                <c:pt idx="1252">
                  <c:v>9:05 PM</c:v>
                </c:pt>
                <c:pt idx="1253">
                  <c:v>9:06 PM</c:v>
                </c:pt>
                <c:pt idx="1254">
                  <c:v>9:07 PM</c:v>
                </c:pt>
                <c:pt idx="1255">
                  <c:v>9:08 PM</c:v>
                </c:pt>
                <c:pt idx="1256">
                  <c:v>9:09 PM</c:v>
                </c:pt>
                <c:pt idx="1257">
                  <c:v>9:10 PM</c:v>
                </c:pt>
                <c:pt idx="1258">
                  <c:v>9:11 PM</c:v>
                </c:pt>
                <c:pt idx="1259">
                  <c:v>9:12 PM</c:v>
                </c:pt>
                <c:pt idx="1260">
                  <c:v>9:13 PM</c:v>
                </c:pt>
                <c:pt idx="1261">
                  <c:v>9:14 PM</c:v>
                </c:pt>
                <c:pt idx="1262">
                  <c:v>9:15 PM</c:v>
                </c:pt>
                <c:pt idx="1263">
                  <c:v>9:16 PM</c:v>
                </c:pt>
                <c:pt idx="1264">
                  <c:v>9:17 PM</c:v>
                </c:pt>
                <c:pt idx="1265">
                  <c:v>9:18 PM</c:v>
                </c:pt>
                <c:pt idx="1266">
                  <c:v>9:19 PM</c:v>
                </c:pt>
                <c:pt idx="1267">
                  <c:v>9:20 PM</c:v>
                </c:pt>
                <c:pt idx="1268">
                  <c:v>9:21 PM</c:v>
                </c:pt>
                <c:pt idx="1269">
                  <c:v>9:22 PM</c:v>
                </c:pt>
                <c:pt idx="1270">
                  <c:v>9:23 PM</c:v>
                </c:pt>
                <c:pt idx="1271">
                  <c:v>9:24 PM</c:v>
                </c:pt>
                <c:pt idx="1272">
                  <c:v>9:25 PM</c:v>
                </c:pt>
                <c:pt idx="1273">
                  <c:v>9:26 PM</c:v>
                </c:pt>
                <c:pt idx="1274">
                  <c:v>9:27 PM</c:v>
                </c:pt>
                <c:pt idx="1275">
                  <c:v>9:28 PM</c:v>
                </c:pt>
                <c:pt idx="1276">
                  <c:v>9:29 PM</c:v>
                </c:pt>
                <c:pt idx="1277">
                  <c:v>9:30 PM</c:v>
                </c:pt>
                <c:pt idx="1278">
                  <c:v>9:31 PM</c:v>
                </c:pt>
                <c:pt idx="1279">
                  <c:v>9:32 PM</c:v>
                </c:pt>
                <c:pt idx="1280">
                  <c:v>9:33 PM</c:v>
                </c:pt>
                <c:pt idx="1281">
                  <c:v>9:34 PM</c:v>
                </c:pt>
                <c:pt idx="1282">
                  <c:v>9:35 PM</c:v>
                </c:pt>
                <c:pt idx="1283">
                  <c:v>9:36 PM</c:v>
                </c:pt>
                <c:pt idx="1284">
                  <c:v>9:37 PM</c:v>
                </c:pt>
                <c:pt idx="1285">
                  <c:v>9:38 PM</c:v>
                </c:pt>
                <c:pt idx="1286">
                  <c:v>9:39 PM</c:v>
                </c:pt>
                <c:pt idx="1287">
                  <c:v>9:40 PM</c:v>
                </c:pt>
                <c:pt idx="1288">
                  <c:v>9:41 PM</c:v>
                </c:pt>
                <c:pt idx="1289">
                  <c:v>9:42 PM</c:v>
                </c:pt>
                <c:pt idx="1290">
                  <c:v>9:43 PM</c:v>
                </c:pt>
                <c:pt idx="1291">
                  <c:v>9:44 PM</c:v>
                </c:pt>
                <c:pt idx="1292">
                  <c:v>9:45 PM</c:v>
                </c:pt>
                <c:pt idx="1293">
                  <c:v>9:46 PM</c:v>
                </c:pt>
                <c:pt idx="1294">
                  <c:v>9:47 PM</c:v>
                </c:pt>
                <c:pt idx="1295">
                  <c:v>9:48 PM</c:v>
                </c:pt>
                <c:pt idx="1296">
                  <c:v>9:49 PM</c:v>
                </c:pt>
                <c:pt idx="1297">
                  <c:v>9:50 PM</c:v>
                </c:pt>
                <c:pt idx="1298">
                  <c:v>9:51 PM</c:v>
                </c:pt>
                <c:pt idx="1299">
                  <c:v>9:52 PM</c:v>
                </c:pt>
                <c:pt idx="1300">
                  <c:v>9:53 PM</c:v>
                </c:pt>
                <c:pt idx="1301">
                  <c:v>9:54 PM</c:v>
                </c:pt>
                <c:pt idx="1302">
                  <c:v>9:55 PM</c:v>
                </c:pt>
                <c:pt idx="1303">
                  <c:v>9:56 PM</c:v>
                </c:pt>
                <c:pt idx="1304">
                  <c:v>9:57 PM</c:v>
                </c:pt>
                <c:pt idx="1305">
                  <c:v>9:58 PM</c:v>
                </c:pt>
                <c:pt idx="1306">
                  <c:v>9:59 PM</c:v>
                </c:pt>
                <c:pt idx="1307">
                  <c:v>10:00 PM</c:v>
                </c:pt>
                <c:pt idx="1308">
                  <c:v>10:01 PM</c:v>
                </c:pt>
                <c:pt idx="1309">
                  <c:v>10:02 PM</c:v>
                </c:pt>
                <c:pt idx="1310">
                  <c:v>10:03 PM</c:v>
                </c:pt>
                <c:pt idx="1311">
                  <c:v>10:04 PM</c:v>
                </c:pt>
                <c:pt idx="1312">
                  <c:v>10:05 PM</c:v>
                </c:pt>
                <c:pt idx="1313">
                  <c:v>10:06 PM</c:v>
                </c:pt>
                <c:pt idx="1314">
                  <c:v>10:07 PM</c:v>
                </c:pt>
                <c:pt idx="1315">
                  <c:v>10:08 PM</c:v>
                </c:pt>
                <c:pt idx="1316">
                  <c:v>10:09 PM</c:v>
                </c:pt>
                <c:pt idx="1317">
                  <c:v>10:10 PM</c:v>
                </c:pt>
                <c:pt idx="1318">
                  <c:v>10:11 PM</c:v>
                </c:pt>
                <c:pt idx="1319">
                  <c:v>10:12 PM</c:v>
                </c:pt>
                <c:pt idx="1320">
                  <c:v>10:13 PM</c:v>
                </c:pt>
                <c:pt idx="1321">
                  <c:v>10:14 PM</c:v>
                </c:pt>
                <c:pt idx="1322">
                  <c:v>10:15 PM</c:v>
                </c:pt>
                <c:pt idx="1323">
                  <c:v>10:16 PM</c:v>
                </c:pt>
                <c:pt idx="1324">
                  <c:v>10:17 PM</c:v>
                </c:pt>
                <c:pt idx="1325">
                  <c:v>10:18 PM</c:v>
                </c:pt>
                <c:pt idx="1326">
                  <c:v>10:19 PM</c:v>
                </c:pt>
                <c:pt idx="1327">
                  <c:v>10:20 PM</c:v>
                </c:pt>
                <c:pt idx="1328">
                  <c:v>10:21 PM</c:v>
                </c:pt>
                <c:pt idx="1329">
                  <c:v>10:22 PM</c:v>
                </c:pt>
                <c:pt idx="1330">
                  <c:v>10:23 PM</c:v>
                </c:pt>
                <c:pt idx="1331">
                  <c:v>10:24 PM</c:v>
                </c:pt>
                <c:pt idx="1332">
                  <c:v>10:25 PM</c:v>
                </c:pt>
                <c:pt idx="1333">
                  <c:v>10:26 PM</c:v>
                </c:pt>
                <c:pt idx="1334">
                  <c:v>10:27 PM</c:v>
                </c:pt>
                <c:pt idx="1335">
                  <c:v>10:28 PM</c:v>
                </c:pt>
                <c:pt idx="1336">
                  <c:v>10:29 PM</c:v>
                </c:pt>
                <c:pt idx="1337">
                  <c:v>10:30 PM</c:v>
                </c:pt>
                <c:pt idx="1338">
                  <c:v>10:31 PM</c:v>
                </c:pt>
                <c:pt idx="1339">
                  <c:v>10:32 PM</c:v>
                </c:pt>
                <c:pt idx="1340">
                  <c:v>10:33 PM</c:v>
                </c:pt>
                <c:pt idx="1341">
                  <c:v>10:34 PM</c:v>
                </c:pt>
                <c:pt idx="1342">
                  <c:v>10:35 PM</c:v>
                </c:pt>
                <c:pt idx="1343">
                  <c:v>10:36 PM</c:v>
                </c:pt>
                <c:pt idx="1344">
                  <c:v>10:37 PM</c:v>
                </c:pt>
                <c:pt idx="1345">
                  <c:v>10:38 PM</c:v>
                </c:pt>
                <c:pt idx="1346">
                  <c:v>10:39 PM</c:v>
                </c:pt>
                <c:pt idx="1347">
                  <c:v>10:40 PM</c:v>
                </c:pt>
                <c:pt idx="1348">
                  <c:v>10:41 PM</c:v>
                </c:pt>
                <c:pt idx="1349">
                  <c:v>10:42 PM</c:v>
                </c:pt>
                <c:pt idx="1350">
                  <c:v>10:43 PM</c:v>
                </c:pt>
                <c:pt idx="1351">
                  <c:v>10:44 PM</c:v>
                </c:pt>
                <c:pt idx="1352">
                  <c:v>10:45 PM</c:v>
                </c:pt>
                <c:pt idx="1353">
                  <c:v>10:46 PM</c:v>
                </c:pt>
                <c:pt idx="1354">
                  <c:v>10:47 PM</c:v>
                </c:pt>
                <c:pt idx="1355">
                  <c:v>10:48 PM</c:v>
                </c:pt>
                <c:pt idx="1356">
                  <c:v>10:49 PM</c:v>
                </c:pt>
                <c:pt idx="1357">
                  <c:v>10:50 PM</c:v>
                </c:pt>
                <c:pt idx="1358">
                  <c:v>10:51 PM</c:v>
                </c:pt>
                <c:pt idx="1359">
                  <c:v>10:52 PM</c:v>
                </c:pt>
                <c:pt idx="1360">
                  <c:v>10:53 PM</c:v>
                </c:pt>
                <c:pt idx="1361">
                  <c:v>10:54 PM</c:v>
                </c:pt>
                <c:pt idx="1362">
                  <c:v>10:55 PM</c:v>
                </c:pt>
                <c:pt idx="1363">
                  <c:v>10:56 PM</c:v>
                </c:pt>
                <c:pt idx="1364">
                  <c:v>10:57 PM</c:v>
                </c:pt>
                <c:pt idx="1365">
                  <c:v>10:58 PM</c:v>
                </c:pt>
                <c:pt idx="1366">
                  <c:v>10:59 PM</c:v>
                </c:pt>
                <c:pt idx="1367">
                  <c:v>11:00 PM</c:v>
                </c:pt>
                <c:pt idx="1368">
                  <c:v>11:01 PM</c:v>
                </c:pt>
                <c:pt idx="1369">
                  <c:v>11:02 PM</c:v>
                </c:pt>
                <c:pt idx="1370">
                  <c:v>11:03 PM</c:v>
                </c:pt>
                <c:pt idx="1371">
                  <c:v>11:04 PM</c:v>
                </c:pt>
                <c:pt idx="1372">
                  <c:v>11:05 PM</c:v>
                </c:pt>
                <c:pt idx="1373">
                  <c:v>11:06 PM</c:v>
                </c:pt>
                <c:pt idx="1374">
                  <c:v>11:07 PM</c:v>
                </c:pt>
                <c:pt idx="1375">
                  <c:v>11:08 PM</c:v>
                </c:pt>
                <c:pt idx="1376">
                  <c:v>11:09 PM</c:v>
                </c:pt>
                <c:pt idx="1377">
                  <c:v>11:10 PM</c:v>
                </c:pt>
                <c:pt idx="1378">
                  <c:v>11:11 PM</c:v>
                </c:pt>
                <c:pt idx="1379">
                  <c:v>11:12 PM</c:v>
                </c:pt>
                <c:pt idx="1380">
                  <c:v>11:13 PM</c:v>
                </c:pt>
                <c:pt idx="1381">
                  <c:v>11:14 PM</c:v>
                </c:pt>
                <c:pt idx="1382">
                  <c:v>11:15 PM</c:v>
                </c:pt>
                <c:pt idx="1383">
                  <c:v>11:16 PM</c:v>
                </c:pt>
                <c:pt idx="1384">
                  <c:v>11:17 PM</c:v>
                </c:pt>
                <c:pt idx="1385">
                  <c:v>11:18 PM</c:v>
                </c:pt>
                <c:pt idx="1386">
                  <c:v>11:19 PM</c:v>
                </c:pt>
                <c:pt idx="1387">
                  <c:v>11:20 PM</c:v>
                </c:pt>
                <c:pt idx="1388">
                  <c:v>11:21 PM</c:v>
                </c:pt>
                <c:pt idx="1389">
                  <c:v>11:22 PM</c:v>
                </c:pt>
                <c:pt idx="1390">
                  <c:v>11:23 PM</c:v>
                </c:pt>
                <c:pt idx="1391">
                  <c:v>11:24 PM</c:v>
                </c:pt>
                <c:pt idx="1392">
                  <c:v>11:25 PM</c:v>
                </c:pt>
                <c:pt idx="1393">
                  <c:v>11:26 PM</c:v>
                </c:pt>
                <c:pt idx="1394">
                  <c:v>11:27 PM</c:v>
                </c:pt>
                <c:pt idx="1395">
                  <c:v>11:28 PM</c:v>
                </c:pt>
                <c:pt idx="1396">
                  <c:v>11:29 PM</c:v>
                </c:pt>
                <c:pt idx="1397">
                  <c:v>11:30 PM</c:v>
                </c:pt>
                <c:pt idx="1398">
                  <c:v>11:31 PM</c:v>
                </c:pt>
                <c:pt idx="1399">
                  <c:v>11:32 PM</c:v>
                </c:pt>
                <c:pt idx="1400">
                  <c:v>11:33 PM</c:v>
                </c:pt>
                <c:pt idx="1401">
                  <c:v>11:34 PM</c:v>
                </c:pt>
                <c:pt idx="1402">
                  <c:v>11:35 PM</c:v>
                </c:pt>
                <c:pt idx="1403">
                  <c:v>11:36 PM</c:v>
                </c:pt>
                <c:pt idx="1404">
                  <c:v>11:37 PM</c:v>
                </c:pt>
                <c:pt idx="1405">
                  <c:v>11:38 PM</c:v>
                </c:pt>
                <c:pt idx="1406">
                  <c:v>11:39 PM</c:v>
                </c:pt>
                <c:pt idx="1407">
                  <c:v>11:40 PM</c:v>
                </c:pt>
                <c:pt idx="1408">
                  <c:v>11:41 PM</c:v>
                </c:pt>
                <c:pt idx="1409">
                  <c:v>11:42 PM</c:v>
                </c:pt>
                <c:pt idx="1410">
                  <c:v>11:43 PM</c:v>
                </c:pt>
                <c:pt idx="1411">
                  <c:v>11:44 PM</c:v>
                </c:pt>
                <c:pt idx="1412">
                  <c:v>11:45 PM</c:v>
                </c:pt>
                <c:pt idx="1413">
                  <c:v>11:46 PM</c:v>
                </c:pt>
                <c:pt idx="1414">
                  <c:v>11:47 PM</c:v>
                </c:pt>
                <c:pt idx="1415">
                  <c:v>11:48 PM</c:v>
                </c:pt>
                <c:pt idx="1416">
                  <c:v>11:49 PM</c:v>
                </c:pt>
                <c:pt idx="1417">
                  <c:v>11:50 PM</c:v>
                </c:pt>
                <c:pt idx="1418">
                  <c:v>11:51 PM</c:v>
                </c:pt>
                <c:pt idx="1419">
                  <c:v>11:52 PM</c:v>
                </c:pt>
                <c:pt idx="1420">
                  <c:v>11:53 PM</c:v>
                </c:pt>
                <c:pt idx="1421">
                  <c:v>11:54 PM</c:v>
                </c:pt>
                <c:pt idx="1422">
                  <c:v>11:55 PM</c:v>
                </c:pt>
                <c:pt idx="1423">
                  <c:v>11:56 PM</c:v>
                </c:pt>
                <c:pt idx="1424">
                  <c:v>11:57 PM</c:v>
                </c:pt>
                <c:pt idx="1425">
                  <c:v>11:58 PM</c:v>
                </c:pt>
                <c:pt idx="1426">
                  <c:v>11:59 PM</c:v>
                </c:pt>
              </c:strCache>
            </c:strRef>
          </c:cat>
          <c:val>
            <c:numRef>
              <c:f>'avg rating, sales one, repeat p'!$P$5:$P$1432</c:f>
              <c:numCache>
                <c:formatCode>General</c:formatCode>
                <c:ptCount val="1427"/>
                <c:pt idx="0">
                  <c:v>986.75000762939499</c:v>
                </c:pt>
                <c:pt idx="1">
                  <c:v>361.09000778198202</c:v>
                </c:pt>
                <c:pt idx="2">
                  <c:v>616.09999465942406</c:v>
                </c:pt>
                <c:pt idx="3">
                  <c:v>1347.9500045776399</c:v>
                </c:pt>
                <c:pt idx="4">
                  <c:v>2646.48000335693</c:v>
                </c:pt>
                <c:pt idx="5">
                  <c:v>7909.9300327300998</c:v>
                </c:pt>
                <c:pt idx="6">
                  <c:v>2083.1600303649898</c:v>
                </c:pt>
                <c:pt idx="7">
                  <c:v>4851.3800239562997</c:v>
                </c:pt>
                <c:pt idx="8">
                  <c:v>3081.8299884796102</c:v>
                </c:pt>
                <c:pt idx="9">
                  <c:v>7676.3901500701904</c:v>
                </c:pt>
                <c:pt idx="10">
                  <c:v>11760.3399734497</c:v>
                </c:pt>
                <c:pt idx="11">
                  <c:v>3935.4399967193599</c:v>
                </c:pt>
                <c:pt idx="12">
                  <c:v>2697.72998809814</c:v>
                </c:pt>
                <c:pt idx="13">
                  <c:v>2264.1400070190398</c:v>
                </c:pt>
                <c:pt idx="14">
                  <c:v>8545.1099586486798</c:v>
                </c:pt>
                <c:pt idx="15">
                  <c:v>20189.819887161299</c:v>
                </c:pt>
                <c:pt idx="16">
                  <c:v>2882.99999427795</c:v>
                </c:pt>
                <c:pt idx="17">
                  <c:v>1991.97998809814</c:v>
                </c:pt>
                <c:pt idx="18">
                  <c:v>3796.0899925231902</c:v>
                </c:pt>
                <c:pt idx="19">
                  <c:v>3738.5699996948201</c:v>
                </c:pt>
                <c:pt idx="20">
                  <c:v>4785.2099037170401</c:v>
                </c:pt>
                <c:pt idx="21">
                  <c:v>1467.5199813842801</c:v>
                </c:pt>
                <c:pt idx="22">
                  <c:v>896.43998146057095</c:v>
                </c:pt>
                <c:pt idx="23">
                  <c:v>3586.2200298309299</c:v>
                </c:pt>
                <c:pt idx="24">
                  <c:v>4291.8600044250497</c:v>
                </c:pt>
                <c:pt idx="25">
                  <c:v>8189.0499420165997</c:v>
                </c:pt>
                <c:pt idx="26">
                  <c:v>4034.4399833679199</c:v>
                </c:pt>
                <c:pt idx="27">
                  <c:v>943.89001846313499</c:v>
                </c:pt>
                <c:pt idx="28">
                  <c:v>3709.6099586486798</c:v>
                </c:pt>
                <c:pt idx="29">
                  <c:v>5014.2201461792001</c:v>
                </c:pt>
                <c:pt idx="30">
                  <c:v>32232.6502456665</c:v>
                </c:pt>
                <c:pt idx="31">
                  <c:v>30229.3799819946</c:v>
                </c:pt>
                <c:pt idx="32">
                  <c:v>4041.7499427795401</c:v>
                </c:pt>
                <c:pt idx="33">
                  <c:v>4048.4900360107399</c:v>
                </c:pt>
                <c:pt idx="34">
                  <c:v>1766.75998687744</c:v>
                </c:pt>
                <c:pt idx="35">
                  <c:v>18127.659986496001</c:v>
                </c:pt>
                <c:pt idx="36">
                  <c:v>2752.6000070571899</c:v>
                </c:pt>
                <c:pt idx="37">
                  <c:v>2504.2200050353999</c:v>
                </c:pt>
                <c:pt idx="38">
                  <c:v>1465.00001144409</c:v>
                </c:pt>
                <c:pt idx="39">
                  <c:v>1523.99998474121</c:v>
                </c:pt>
                <c:pt idx="40">
                  <c:v>1305.0499992370601</c:v>
                </c:pt>
                <c:pt idx="41">
                  <c:v>672.70999145507801</c:v>
                </c:pt>
                <c:pt idx="42">
                  <c:v>650.87001609802201</c:v>
                </c:pt>
                <c:pt idx="43">
                  <c:v>2642.5799942016602</c:v>
                </c:pt>
                <c:pt idx="44">
                  <c:v>3543.78002166748</c:v>
                </c:pt>
                <c:pt idx="45">
                  <c:v>6964.2800331115704</c:v>
                </c:pt>
                <c:pt idx="46">
                  <c:v>2424.3299865722702</c:v>
                </c:pt>
                <c:pt idx="47">
                  <c:v>2546.97999191284</c:v>
                </c:pt>
                <c:pt idx="48">
                  <c:v>2849.5000438690199</c:v>
                </c:pt>
                <c:pt idx="49">
                  <c:v>5843.6000156402597</c:v>
                </c:pt>
                <c:pt idx="50">
                  <c:v>15798.2400436401</c:v>
                </c:pt>
                <c:pt idx="51">
                  <c:v>1348.99998664856</c:v>
                </c:pt>
                <c:pt idx="52">
                  <c:v>5020.4299621582004</c:v>
                </c:pt>
                <c:pt idx="53">
                  <c:v>1280.7000160217301</c:v>
                </c:pt>
                <c:pt idx="54">
                  <c:v>1410.13000488281</c:v>
                </c:pt>
                <c:pt idx="55">
                  <c:v>11194.4700374603</c:v>
                </c:pt>
                <c:pt idx="56">
                  <c:v>8433.3300437927192</c:v>
                </c:pt>
                <c:pt idx="57">
                  <c:v>3154.3500480651901</c:v>
                </c:pt>
                <c:pt idx="58">
                  <c:v>3887.1600437164302</c:v>
                </c:pt>
                <c:pt idx="59">
                  <c:v>1939.5700092315701</c:v>
                </c:pt>
                <c:pt idx="60">
                  <c:v>2060.1099815368698</c:v>
                </c:pt>
                <c:pt idx="61">
                  <c:v>3466.3300132751501</c:v>
                </c:pt>
                <c:pt idx="62">
                  <c:v>1186.35997390747</c:v>
                </c:pt>
                <c:pt idx="63">
                  <c:v>1520.5399932861301</c:v>
                </c:pt>
                <c:pt idx="64">
                  <c:v>2202.8499832153302</c:v>
                </c:pt>
                <c:pt idx="65">
                  <c:v>9390.5299873352105</c:v>
                </c:pt>
                <c:pt idx="66">
                  <c:v>2324.9100189208998</c:v>
                </c:pt>
                <c:pt idx="67">
                  <c:v>5556.1399974822998</c:v>
                </c:pt>
                <c:pt idx="68">
                  <c:v>2287.94993972778</c:v>
                </c:pt>
                <c:pt idx="69">
                  <c:v>3453.3199768066402</c:v>
                </c:pt>
                <c:pt idx="70">
                  <c:v>19619.790111541701</c:v>
                </c:pt>
                <c:pt idx="71">
                  <c:v>3431.6499786376999</c:v>
                </c:pt>
                <c:pt idx="72">
                  <c:v>1214.50000190735</c:v>
                </c:pt>
                <c:pt idx="73">
                  <c:v>3478.3600158691402</c:v>
                </c:pt>
                <c:pt idx="74">
                  <c:v>3341.2200241088899</c:v>
                </c:pt>
                <c:pt idx="75">
                  <c:v>12859.659989357</c:v>
                </c:pt>
                <c:pt idx="76">
                  <c:v>1493.4399929046599</c:v>
                </c:pt>
                <c:pt idx="77">
                  <c:v>5476.6200752258301</c:v>
                </c:pt>
                <c:pt idx="78">
                  <c:v>719.78999328613304</c:v>
                </c:pt>
                <c:pt idx="79">
                  <c:v>1673.7499961853</c:v>
                </c:pt>
                <c:pt idx="80">
                  <c:v>3376.4700431823699</c:v>
                </c:pt>
                <c:pt idx="81">
                  <c:v>203.62000656127901</c:v>
                </c:pt>
                <c:pt idx="82">
                  <c:v>3224.3399658203102</c:v>
                </c:pt>
                <c:pt idx="83">
                  <c:v>1612.6800136566201</c:v>
                </c:pt>
                <c:pt idx="84">
                  <c:v>1217.3099975585901</c:v>
                </c:pt>
                <c:pt idx="85">
                  <c:v>5811.8999843597403</c:v>
                </c:pt>
                <c:pt idx="86">
                  <c:v>2749.0399665832501</c:v>
                </c:pt>
                <c:pt idx="87">
                  <c:v>1508.38999176025</c:v>
                </c:pt>
                <c:pt idx="88">
                  <c:v>3381.2300167083699</c:v>
                </c:pt>
                <c:pt idx="89">
                  <c:v>3718.6200065612802</c:v>
                </c:pt>
                <c:pt idx="90">
                  <c:v>18913.650122642499</c:v>
                </c:pt>
                <c:pt idx="91">
                  <c:v>14057.4101276398</c:v>
                </c:pt>
                <c:pt idx="92">
                  <c:v>876.05999183654797</c:v>
                </c:pt>
                <c:pt idx="93">
                  <c:v>1871.85999679565</c:v>
                </c:pt>
                <c:pt idx="94">
                  <c:v>951.30999755859398</c:v>
                </c:pt>
                <c:pt idx="95">
                  <c:v>7143.4300308227503</c:v>
                </c:pt>
                <c:pt idx="96">
                  <c:v>629.069980621338</c:v>
                </c:pt>
                <c:pt idx="97">
                  <c:v>1504.8500061035199</c:v>
                </c:pt>
                <c:pt idx="98">
                  <c:v>1320.90001678467</c:v>
                </c:pt>
                <c:pt idx="99">
                  <c:v>527.11999511718795</c:v>
                </c:pt>
                <c:pt idx="100">
                  <c:v>392.40000152587902</c:v>
                </c:pt>
                <c:pt idx="101">
                  <c:v>44.630001068115199</c:v>
                </c:pt>
                <c:pt idx="102">
                  <c:v>2474.5199756622301</c:v>
                </c:pt>
                <c:pt idx="103">
                  <c:v>957.539989471436</c:v>
                </c:pt>
                <c:pt idx="104">
                  <c:v>945.98000335693405</c:v>
                </c:pt>
                <c:pt idx="105">
                  <c:v>5582.3600311279297</c:v>
                </c:pt>
                <c:pt idx="106">
                  <c:v>840.85998535156295</c:v>
                </c:pt>
                <c:pt idx="107">
                  <c:v>1612.61000061035</c:v>
                </c:pt>
                <c:pt idx="108">
                  <c:v>3368.9699325561501</c:v>
                </c:pt>
                <c:pt idx="109">
                  <c:v>1376.22999954224</c:v>
                </c:pt>
                <c:pt idx="110">
                  <c:v>4374.3800125122098</c:v>
                </c:pt>
                <c:pt idx="111">
                  <c:v>1108.5800094604499</c:v>
                </c:pt>
                <c:pt idx="112">
                  <c:v>1551.7100238800001</c:v>
                </c:pt>
                <c:pt idx="113">
                  <c:v>3087.9800395965599</c:v>
                </c:pt>
                <c:pt idx="114">
                  <c:v>1188.88000869751</c:v>
                </c:pt>
                <c:pt idx="115">
                  <c:v>6169.7100219726599</c:v>
                </c:pt>
                <c:pt idx="116">
                  <c:v>1630.6999855041499</c:v>
                </c:pt>
                <c:pt idx="117">
                  <c:v>4749.73997306824</c:v>
                </c:pt>
                <c:pt idx="118">
                  <c:v>737.15000152587902</c:v>
                </c:pt>
                <c:pt idx="119">
                  <c:v>103.18000030517599</c:v>
                </c:pt>
                <c:pt idx="120">
                  <c:v>514.44999885559105</c:v>
                </c:pt>
                <c:pt idx="121">
                  <c:v>848.51998901367199</c:v>
                </c:pt>
                <c:pt idx="122">
                  <c:v>982.29002380371105</c:v>
                </c:pt>
                <c:pt idx="123">
                  <c:v>1891.39999961853</c:v>
                </c:pt>
                <c:pt idx="124">
                  <c:v>1015.19000434875</c:v>
                </c:pt>
                <c:pt idx="125">
                  <c:v>6311.7799758911096</c:v>
                </c:pt>
                <c:pt idx="126">
                  <c:v>1124.6700134277301</c:v>
                </c:pt>
                <c:pt idx="127">
                  <c:v>3345.1100044250502</c:v>
                </c:pt>
                <c:pt idx="128">
                  <c:v>12821.4299755096</c:v>
                </c:pt>
                <c:pt idx="129">
                  <c:v>7478.6500015258798</c:v>
                </c:pt>
                <c:pt idx="130">
                  <c:v>36661.319851875298</c:v>
                </c:pt>
                <c:pt idx="131">
                  <c:v>20767.200000762899</c:v>
                </c:pt>
                <c:pt idx="132">
                  <c:v>8554.71994972229</c:v>
                </c:pt>
                <c:pt idx="133">
                  <c:v>3334.4599790573102</c:v>
                </c:pt>
                <c:pt idx="134">
                  <c:v>8741.0300302505493</c:v>
                </c:pt>
                <c:pt idx="135">
                  <c:v>66018.770065307603</c:v>
                </c:pt>
                <c:pt idx="136">
                  <c:v>10277.249889373799</c:v>
                </c:pt>
                <c:pt idx="137">
                  <c:v>8233.2799015045202</c:v>
                </c:pt>
                <c:pt idx="138">
                  <c:v>7993.0000400543204</c:v>
                </c:pt>
                <c:pt idx="139">
                  <c:v>1385.0399856567401</c:v>
                </c:pt>
                <c:pt idx="140">
                  <c:v>5195.9000129699698</c:v>
                </c:pt>
                <c:pt idx="141">
                  <c:v>2247.4599952697799</c:v>
                </c:pt>
                <c:pt idx="142">
                  <c:v>12928.669927597</c:v>
                </c:pt>
                <c:pt idx="143">
                  <c:v>15205.010070800799</c:v>
                </c:pt>
                <c:pt idx="144">
                  <c:v>15590.0899562836</c:v>
                </c:pt>
                <c:pt idx="145">
                  <c:v>29261.220008850101</c:v>
                </c:pt>
                <c:pt idx="146">
                  <c:v>7027.1900196075403</c:v>
                </c:pt>
                <c:pt idx="147">
                  <c:v>4239.3100090026901</c:v>
                </c:pt>
                <c:pt idx="148">
                  <c:v>8982.6700248718298</c:v>
                </c:pt>
                <c:pt idx="149">
                  <c:v>5375.0900325775101</c:v>
                </c:pt>
                <c:pt idx="150">
                  <c:v>51291.249998092702</c:v>
                </c:pt>
                <c:pt idx="151">
                  <c:v>47313.140304565401</c:v>
                </c:pt>
                <c:pt idx="152">
                  <c:v>8001.3699951171902</c:v>
                </c:pt>
                <c:pt idx="153">
                  <c:v>4809.8399944305402</c:v>
                </c:pt>
                <c:pt idx="154">
                  <c:v>3340.71997451782</c:v>
                </c:pt>
                <c:pt idx="155">
                  <c:v>59643.3901157379</c:v>
                </c:pt>
                <c:pt idx="156">
                  <c:v>7898.8099975585901</c:v>
                </c:pt>
                <c:pt idx="157">
                  <c:v>11763.379962921101</c:v>
                </c:pt>
                <c:pt idx="158">
                  <c:v>12159.3699874878</c:v>
                </c:pt>
                <c:pt idx="159">
                  <c:v>7610.7399711608896</c:v>
                </c:pt>
                <c:pt idx="160">
                  <c:v>3855.5699729919402</c:v>
                </c:pt>
                <c:pt idx="161">
                  <c:v>2538.73998451233</c:v>
                </c:pt>
                <c:pt idx="162">
                  <c:v>8077.9999713897696</c:v>
                </c:pt>
                <c:pt idx="163">
                  <c:v>7779.9999961853</c:v>
                </c:pt>
                <c:pt idx="164">
                  <c:v>14623.2899723053</c:v>
                </c:pt>
                <c:pt idx="165">
                  <c:v>53136.699930190996</c:v>
                </c:pt>
                <c:pt idx="166">
                  <c:v>10049.4399700165</c:v>
                </c:pt>
                <c:pt idx="167">
                  <c:v>13733.1701183319</c:v>
                </c:pt>
                <c:pt idx="168">
                  <c:v>16404.500034332301</c:v>
                </c:pt>
                <c:pt idx="169">
                  <c:v>23492.299972534202</c:v>
                </c:pt>
                <c:pt idx="170">
                  <c:v>89742.009948730498</c:v>
                </c:pt>
                <c:pt idx="171">
                  <c:v>28718.340001106299</c:v>
                </c:pt>
                <c:pt idx="172">
                  <c:v>11459.7799568176</c:v>
                </c:pt>
                <c:pt idx="173">
                  <c:v>21608.089990615801</c:v>
                </c:pt>
                <c:pt idx="174">
                  <c:v>15866.7099399567</c:v>
                </c:pt>
                <c:pt idx="175">
                  <c:v>70534.469765663103</c:v>
                </c:pt>
                <c:pt idx="176">
                  <c:v>20185.689971923799</c:v>
                </c:pt>
                <c:pt idx="177">
                  <c:v>13460.5299320221</c:v>
                </c:pt>
                <c:pt idx="178">
                  <c:v>11518.659986496001</c:v>
                </c:pt>
                <c:pt idx="179">
                  <c:v>4056.0500011444101</c:v>
                </c:pt>
                <c:pt idx="180">
                  <c:v>461.42000198364298</c:v>
                </c:pt>
                <c:pt idx="181">
                  <c:v>322.76999282836903</c:v>
                </c:pt>
                <c:pt idx="182">
                  <c:v>2639.3800163269002</c:v>
                </c:pt>
                <c:pt idx="183">
                  <c:v>6207.9499874114999</c:v>
                </c:pt>
                <c:pt idx="184">
                  <c:v>12692.9699745178</c:v>
                </c:pt>
                <c:pt idx="185">
                  <c:v>20831.380069732699</c:v>
                </c:pt>
                <c:pt idx="186">
                  <c:v>11054.269945144701</c:v>
                </c:pt>
                <c:pt idx="187">
                  <c:v>8150.0400047302201</c:v>
                </c:pt>
                <c:pt idx="188">
                  <c:v>7125.6100139617902</c:v>
                </c:pt>
                <c:pt idx="189">
                  <c:v>11018.3500423431</c:v>
                </c:pt>
                <c:pt idx="190">
                  <c:v>45120.539865493804</c:v>
                </c:pt>
                <c:pt idx="191">
                  <c:v>14626.719995498701</c:v>
                </c:pt>
                <c:pt idx="192">
                  <c:v>11046.4900531769</c:v>
                </c:pt>
                <c:pt idx="193">
                  <c:v>5514.6400127410898</c:v>
                </c:pt>
                <c:pt idx="194">
                  <c:v>5572.5500106811496</c:v>
                </c:pt>
                <c:pt idx="195">
                  <c:v>52289.000225067102</c:v>
                </c:pt>
                <c:pt idx="196">
                  <c:v>9251.4900455474908</c:v>
                </c:pt>
                <c:pt idx="197">
                  <c:v>4269.2300262451199</c:v>
                </c:pt>
                <c:pt idx="198">
                  <c:v>2489.49997520447</c:v>
                </c:pt>
                <c:pt idx="199">
                  <c:v>2716.9000396728502</c:v>
                </c:pt>
                <c:pt idx="200">
                  <c:v>5190.1299324035599</c:v>
                </c:pt>
                <c:pt idx="201">
                  <c:v>2389.3599929809602</c:v>
                </c:pt>
                <c:pt idx="202">
                  <c:v>3981.77002906799</c:v>
                </c:pt>
                <c:pt idx="203">
                  <c:v>5497.52000808716</c:v>
                </c:pt>
                <c:pt idx="204">
                  <c:v>8535.4200172424298</c:v>
                </c:pt>
                <c:pt idx="205">
                  <c:v>27855.460008621201</c:v>
                </c:pt>
                <c:pt idx="206">
                  <c:v>9335.5000743866003</c:v>
                </c:pt>
                <c:pt idx="207">
                  <c:v>2964.26003646851</c:v>
                </c:pt>
                <c:pt idx="208">
                  <c:v>9234.9799270629901</c:v>
                </c:pt>
                <c:pt idx="209">
                  <c:v>8249.2899589538592</c:v>
                </c:pt>
                <c:pt idx="210">
                  <c:v>49881.640037536599</c:v>
                </c:pt>
                <c:pt idx="211">
                  <c:v>41901.079957962</c:v>
                </c:pt>
                <c:pt idx="212">
                  <c:v>13672.269996643099</c:v>
                </c:pt>
                <c:pt idx="213">
                  <c:v>10209.860036849999</c:v>
                </c:pt>
                <c:pt idx="214">
                  <c:v>8761.9799499511701</c:v>
                </c:pt>
                <c:pt idx="215">
                  <c:v>46141.949897766099</c:v>
                </c:pt>
                <c:pt idx="216">
                  <c:v>11876.170106887799</c:v>
                </c:pt>
                <c:pt idx="217">
                  <c:v>5269.4099731445303</c:v>
                </c:pt>
                <c:pt idx="218">
                  <c:v>6284.6600170135498</c:v>
                </c:pt>
                <c:pt idx="219">
                  <c:v>3835.1600360870402</c:v>
                </c:pt>
                <c:pt idx="220">
                  <c:v>2679.4299774169899</c:v>
                </c:pt>
                <c:pt idx="221">
                  <c:v>1061.6799812316899</c:v>
                </c:pt>
                <c:pt idx="222">
                  <c:v>3881.4699993133499</c:v>
                </c:pt>
                <c:pt idx="223">
                  <c:v>2985.8900260925302</c:v>
                </c:pt>
                <c:pt idx="224">
                  <c:v>7295.6899681091299</c:v>
                </c:pt>
                <c:pt idx="225">
                  <c:v>26317.649915695201</c:v>
                </c:pt>
                <c:pt idx="226">
                  <c:v>5204.4599952697799</c:v>
                </c:pt>
                <c:pt idx="227">
                  <c:v>3095.25001144409</c:v>
                </c:pt>
                <c:pt idx="228">
                  <c:v>6566.0400028228796</c:v>
                </c:pt>
                <c:pt idx="229">
                  <c:v>20534.549928665201</c:v>
                </c:pt>
                <c:pt idx="230">
                  <c:v>39917.4600219727</c:v>
                </c:pt>
                <c:pt idx="231">
                  <c:v>16952.779989242601</c:v>
                </c:pt>
                <c:pt idx="232">
                  <c:v>8245.3900012970007</c:v>
                </c:pt>
                <c:pt idx="233">
                  <c:v>4472.0700073242197</c:v>
                </c:pt>
                <c:pt idx="234">
                  <c:v>921.299999237061</c:v>
                </c:pt>
                <c:pt idx="235">
                  <c:v>46160.810070037798</c:v>
                </c:pt>
                <c:pt idx="236">
                  <c:v>8939.6099967956507</c:v>
                </c:pt>
                <c:pt idx="237">
                  <c:v>4018.6899948120099</c:v>
                </c:pt>
                <c:pt idx="238">
                  <c:v>1129.7999973297101</c:v>
                </c:pt>
                <c:pt idx="239">
                  <c:v>3675.8499088287399</c:v>
                </c:pt>
                <c:pt idx="240">
                  <c:v>932.69999122619595</c:v>
                </c:pt>
                <c:pt idx="241">
                  <c:v>385.26999282836903</c:v>
                </c:pt>
                <c:pt idx="242">
                  <c:v>3233.6900234222398</c:v>
                </c:pt>
                <c:pt idx="243">
                  <c:v>4973.56008148193</c:v>
                </c:pt>
                <c:pt idx="244">
                  <c:v>3985.4799861908</c:v>
                </c:pt>
                <c:pt idx="245">
                  <c:v>30352.499958992001</c:v>
                </c:pt>
                <c:pt idx="246">
                  <c:v>7343.2899665832501</c:v>
                </c:pt>
                <c:pt idx="247">
                  <c:v>5872.8900203704798</c:v>
                </c:pt>
                <c:pt idx="248">
                  <c:v>8639.5800285339392</c:v>
                </c:pt>
                <c:pt idx="249">
                  <c:v>3734.3299636840802</c:v>
                </c:pt>
                <c:pt idx="250">
                  <c:v>34791.619913101204</c:v>
                </c:pt>
                <c:pt idx="251">
                  <c:v>11495.7600002289</c:v>
                </c:pt>
                <c:pt idx="252">
                  <c:v>14267.6700572968</c:v>
                </c:pt>
                <c:pt idx="253">
                  <c:v>5721.0500373840296</c:v>
                </c:pt>
                <c:pt idx="254">
                  <c:v>12797.790088653601</c:v>
                </c:pt>
                <c:pt idx="255">
                  <c:v>48795.400224685698</c:v>
                </c:pt>
                <c:pt idx="256">
                  <c:v>5815.5899963378897</c:v>
                </c:pt>
                <c:pt idx="257">
                  <c:v>5978.75001144409</c:v>
                </c:pt>
                <c:pt idx="258">
                  <c:v>2320.2899971008301</c:v>
                </c:pt>
                <c:pt idx="259">
                  <c:v>689.98999404907204</c:v>
                </c:pt>
                <c:pt idx="260">
                  <c:v>1770.1999874114999</c:v>
                </c:pt>
                <c:pt idx="261">
                  <c:v>1374.3299865722699</c:v>
                </c:pt>
                <c:pt idx="262">
                  <c:v>3469.51000213623</c:v>
                </c:pt>
                <c:pt idx="263">
                  <c:v>6189.0799942016602</c:v>
                </c:pt>
                <c:pt idx="264">
                  <c:v>10427.230039596599</c:v>
                </c:pt>
                <c:pt idx="265">
                  <c:v>17105.3200082779</c:v>
                </c:pt>
                <c:pt idx="266">
                  <c:v>10701.4899940491</c:v>
                </c:pt>
                <c:pt idx="267">
                  <c:v>2700.9099922180199</c:v>
                </c:pt>
                <c:pt idx="268">
                  <c:v>6832.0599899292001</c:v>
                </c:pt>
                <c:pt idx="269">
                  <c:v>4109.0599975585901</c:v>
                </c:pt>
                <c:pt idx="270">
                  <c:v>25797.969943046599</c:v>
                </c:pt>
                <c:pt idx="271">
                  <c:v>42867.579879760699</c:v>
                </c:pt>
                <c:pt idx="272">
                  <c:v>15076.029882430999</c:v>
                </c:pt>
                <c:pt idx="273">
                  <c:v>2577.1699962615999</c:v>
                </c:pt>
                <c:pt idx="274">
                  <c:v>2308.4700183868399</c:v>
                </c:pt>
                <c:pt idx="275">
                  <c:v>26509.800088882399</c:v>
                </c:pt>
                <c:pt idx="276">
                  <c:v>5634.9000110626203</c:v>
                </c:pt>
                <c:pt idx="277">
                  <c:v>1632.33995819092</c:v>
                </c:pt>
                <c:pt idx="278">
                  <c:v>2288.3000030517601</c:v>
                </c:pt>
                <c:pt idx="279">
                  <c:v>3179.8599872589102</c:v>
                </c:pt>
                <c:pt idx="280">
                  <c:v>565.14998626708996</c:v>
                </c:pt>
                <c:pt idx="281">
                  <c:v>1461.53003311157</c:v>
                </c:pt>
                <c:pt idx="282">
                  <c:v>1088.9599952697799</c:v>
                </c:pt>
                <c:pt idx="283">
                  <c:v>4193.6600379943802</c:v>
                </c:pt>
                <c:pt idx="284">
                  <c:v>5606.26001548767</c:v>
                </c:pt>
                <c:pt idx="285">
                  <c:v>8655.1600885391199</c:v>
                </c:pt>
                <c:pt idx="286">
                  <c:v>1276.60000228882</c:v>
                </c:pt>
                <c:pt idx="287">
                  <c:v>125.43000030517599</c:v>
                </c:pt>
                <c:pt idx="288">
                  <c:v>1400.0799903869599</c:v>
                </c:pt>
                <c:pt idx="289">
                  <c:v>3649.75001144409</c:v>
                </c:pt>
                <c:pt idx="290">
                  <c:v>12004.769989013699</c:v>
                </c:pt>
                <c:pt idx="291">
                  <c:v>2795.3199977874801</c:v>
                </c:pt>
                <c:pt idx="292">
                  <c:v>4445.8299789428702</c:v>
                </c:pt>
                <c:pt idx="293">
                  <c:v>596.34999847412098</c:v>
                </c:pt>
                <c:pt idx="294">
                  <c:v>5548.2099599838302</c:v>
                </c:pt>
                <c:pt idx="295">
                  <c:v>12018.3600711823</c:v>
                </c:pt>
                <c:pt idx="296">
                  <c:v>3478.3500270843501</c:v>
                </c:pt>
                <c:pt idx="297">
                  <c:v>2340.73999023438</c:v>
                </c:pt>
                <c:pt idx="298">
                  <c:v>2943.4100170135498</c:v>
                </c:pt>
                <c:pt idx="299">
                  <c:v>1569.1999893188499</c:v>
                </c:pt>
                <c:pt idx="300">
                  <c:v>23.0100002288818</c:v>
                </c:pt>
                <c:pt idx="301">
                  <c:v>1500.21998786926</c:v>
                </c:pt>
                <c:pt idx="302">
                  <c:v>1487.3199920654299</c:v>
                </c:pt>
                <c:pt idx="303">
                  <c:v>976.78999900817905</c:v>
                </c:pt>
                <c:pt idx="304">
                  <c:v>9749.5199890136701</c:v>
                </c:pt>
                <c:pt idx="305">
                  <c:v>524.989990234375</c:v>
                </c:pt>
                <c:pt idx="306">
                  <c:v>387.52000808715798</c:v>
                </c:pt>
                <c:pt idx="307">
                  <c:v>724.61999893188499</c:v>
                </c:pt>
                <c:pt idx="308">
                  <c:v>387.75000762939499</c:v>
                </c:pt>
                <c:pt idx="309">
                  <c:v>9511.2200279235803</c:v>
                </c:pt>
                <c:pt idx="310">
                  <c:v>1007.65997695923</c:v>
                </c:pt>
                <c:pt idx="311">
                  <c:v>1487.1900177002001</c:v>
                </c:pt>
                <c:pt idx="312">
                  <c:v>2731.6499919891398</c:v>
                </c:pt>
                <c:pt idx="313">
                  <c:v>1923.4099998474101</c:v>
                </c:pt>
                <c:pt idx="314">
                  <c:v>7598.22998809814</c:v>
                </c:pt>
                <c:pt idx="315">
                  <c:v>6585.5799140930203</c:v>
                </c:pt>
                <c:pt idx="316">
                  <c:v>191.97000122070301</c:v>
                </c:pt>
                <c:pt idx="317">
                  <c:v>148.03999328613301</c:v>
                </c:pt>
                <c:pt idx="318">
                  <c:v>427.94000244140602</c:v>
                </c:pt>
                <c:pt idx="319">
                  <c:v>311.70999145507801</c:v>
                </c:pt>
                <c:pt idx="320">
                  <c:v>167.47999572753901</c:v>
                </c:pt>
                <c:pt idx="321">
                  <c:v>394.91999435424799</c:v>
                </c:pt>
                <c:pt idx="322">
                  <c:v>1360.9100074768101</c:v>
                </c:pt>
                <c:pt idx="323">
                  <c:v>1888.08005523682</c:v>
                </c:pt>
                <c:pt idx="324">
                  <c:v>1807.2300205230699</c:v>
                </c:pt>
                <c:pt idx="325">
                  <c:v>435.28999328613298</c:v>
                </c:pt>
                <c:pt idx="326">
                  <c:v>984.05000686645496</c:v>
                </c:pt>
                <c:pt idx="327">
                  <c:v>3126.54001426697</c:v>
                </c:pt>
                <c:pt idx="328">
                  <c:v>287.54000663757301</c:v>
                </c:pt>
                <c:pt idx="329">
                  <c:v>6574.5499744415301</c:v>
                </c:pt>
                <c:pt idx="330">
                  <c:v>7903.6399688720703</c:v>
                </c:pt>
                <c:pt idx="331">
                  <c:v>2268.7099914550799</c:v>
                </c:pt>
                <c:pt idx="332">
                  <c:v>1412.3300018310499</c:v>
                </c:pt>
                <c:pt idx="333">
                  <c:v>1218.37000274658</c:v>
                </c:pt>
                <c:pt idx="334">
                  <c:v>6144.3199901580801</c:v>
                </c:pt>
                <c:pt idx="335">
                  <c:v>132.72999954223599</c:v>
                </c:pt>
                <c:pt idx="336">
                  <c:v>163.75000381469701</c:v>
                </c:pt>
                <c:pt idx="337">
                  <c:v>80.790000915527301</c:v>
                </c:pt>
                <c:pt idx="338">
                  <c:v>29.950000762939499</c:v>
                </c:pt>
                <c:pt idx="339">
                  <c:v>111.029998779297</c:v>
                </c:pt>
                <c:pt idx="340">
                  <c:v>269.73000717163097</c:v>
                </c:pt>
                <c:pt idx="341">
                  <c:v>774.68000316619896</c:v>
                </c:pt>
                <c:pt idx="342">
                  <c:v>1247.5600032806401</c:v>
                </c:pt>
                <c:pt idx="343">
                  <c:v>278.41000366210898</c:v>
                </c:pt>
                <c:pt idx="344">
                  <c:v>2171.9199943542499</c:v>
                </c:pt>
                <c:pt idx="345">
                  <c:v>3355.2500038147</c:v>
                </c:pt>
                <c:pt idx="346">
                  <c:v>14082.5400476456</c:v>
                </c:pt>
                <c:pt idx="347">
                  <c:v>1355.8299865722699</c:v>
                </c:pt>
                <c:pt idx="348">
                  <c:v>95.220001220703097</c:v>
                </c:pt>
                <c:pt idx="349">
                  <c:v>112.669998168945</c:v>
                </c:pt>
                <c:pt idx="350">
                  <c:v>1890.1799888610799</c:v>
                </c:pt>
                <c:pt idx="351">
                  <c:v>8918.1300468444806</c:v>
                </c:pt>
                <c:pt idx="352">
                  <c:v>124.80000114440899</c:v>
                </c:pt>
                <c:pt idx="353">
                  <c:v>464.85998535156301</c:v>
                </c:pt>
                <c:pt idx="354">
                  <c:v>150.13999938964801</c:v>
                </c:pt>
                <c:pt idx="355">
                  <c:v>2084.8299999237101</c:v>
                </c:pt>
                <c:pt idx="356">
                  <c:v>1246.74000549316</c:v>
                </c:pt>
                <c:pt idx="357">
                  <c:v>229.790000915527</c:v>
                </c:pt>
                <c:pt idx="358">
                  <c:v>3101.3900070190398</c:v>
                </c:pt>
                <c:pt idx="359">
                  <c:v>69</c:v>
                </c:pt>
                <c:pt idx="360">
                  <c:v>452.67999267578102</c:v>
                </c:pt>
                <c:pt idx="361">
                  <c:v>215.05999755859401</c:v>
                </c:pt>
                <c:pt idx="362">
                  <c:v>883.13999176025402</c:v>
                </c:pt>
                <c:pt idx="363">
                  <c:v>5184.5499992370596</c:v>
                </c:pt>
                <c:pt idx="364">
                  <c:v>3287.8600196838402</c:v>
                </c:pt>
                <c:pt idx="365">
                  <c:v>2114.8800048828102</c:v>
                </c:pt>
                <c:pt idx="366">
                  <c:v>1893.14000511169</c:v>
                </c:pt>
                <c:pt idx="367">
                  <c:v>4302.4699821472204</c:v>
                </c:pt>
                <c:pt idx="368">
                  <c:v>544.200000762939</c:v>
                </c:pt>
                <c:pt idx="369">
                  <c:v>370.24999618530302</c:v>
                </c:pt>
                <c:pt idx="370">
                  <c:v>459.88000106811501</c:v>
                </c:pt>
                <c:pt idx="371">
                  <c:v>76.669998168945298</c:v>
                </c:pt>
                <c:pt idx="372">
                  <c:v>467.05998992919899</c:v>
                </c:pt>
                <c:pt idx="373">
                  <c:v>64.339996337890597</c:v>
                </c:pt>
                <c:pt idx="374">
                  <c:v>795.29000854492199</c:v>
                </c:pt>
                <c:pt idx="375">
                  <c:v>1406.41002655029</c:v>
                </c:pt>
                <c:pt idx="376">
                  <c:v>395.900005340576</c:v>
                </c:pt>
                <c:pt idx="377">
                  <c:v>1086.28001403809</c:v>
                </c:pt>
                <c:pt idx="378">
                  <c:v>275.73000717163097</c:v>
                </c:pt>
                <c:pt idx="379">
                  <c:v>1361.71999740601</c:v>
                </c:pt>
                <c:pt idx="380">
                  <c:v>5229.1799354553204</c:v>
                </c:pt>
                <c:pt idx="381">
                  <c:v>3660.4099483489999</c:v>
                </c:pt>
                <c:pt idx="382">
                  <c:v>665.57999610900902</c:v>
                </c:pt>
                <c:pt idx="383">
                  <c:v>2668.0499954223601</c:v>
                </c:pt>
                <c:pt idx="384">
                  <c:v>2868.47998046875</c:v>
                </c:pt>
                <c:pt idx="385">
                  <c:v>28886.540033340501</c:v>
                </c:pt>
                <c:pt idx="386">
                  <c:v>3530.1899909973099</c:v>
                </c:pt>
                <c:pt idx="387">
                  <c:v>716.99000167846702</c:v>
                </c:pt>
                <c:pt idx="388">
                  <c:v>780.89999389648403</c:v>
                </c:pt>
                <c:pt idx="389">
                  <c:v>119.800003051758</c:v>
                </c:pt>
                <c:pt idx="390">
                  <c:v>1157.9599990844699</c:v>
                </c:pt>
                <c:pt idx="391">
                  <c:v>10014.120052337599</c:v>
                </c:pt>
                <c:pt idx="392">
                  <c:v>6496.1800231933603</c:v>
                </c:pt>
                <c:pt idx="393">
                  <c:v>4838.3199424743698</c:v>
                </c:pt>
                <c:pt idx="394">
                  <c:v>12859.389993667601</c:v>
                </c:pt>
                <c:pt idx="395">
                  <c:v>630.56999206543003</c:v>
                </c:pt>
                <c:pt idx="396">
                  <c:v>1986.37000656128</c:v>
                </c:pt>
                <c:pt idx="397">
                  <c:v>884.41000366210903</c:v>
                </c:pt>
                <c:pt idx="398">
                  <c:v>2544.6400146484398</c:v>
                </c:pt>
                <c:pt idx="399">
                  <c:v>7162.7000179290799</c:v>
                </c:pt>
                <c:pt idx="400">
                  <c:v>1805.26002883911</c:v>
                </c:pt>
                <c:pt idx="401">
                  <c:v>751.19998168945301</c:v>
                </c:pt>
                <c:pt idx="402">
                  <c:v>915.74002456665005</c:v>
                </c:pt>
                <c:pt idx="403">
                  <c:v>1771.3299942016599</c:v>
                </c:pt>
                <c:pt idx="404">
                  <c:v>11577.3999900818</c:v>
                </c:pt>
                <c:pt idx="405">
                  <c:v>2678.96999740601</c:v>
                </c:pt>
                <c:pt idx="406">
                  <c:v>1808.8899879455601</c:v>
                </c:pt>
                <c:pt idx="407">
                  <c:v>527.30998611450195</c:v>
                </c:pt>
                <c:pt idx="408">
                  <c:v>927.74998092651401</c:v>
                </c:pt>
                <c:pt idx="409">
                  <c:v>349.889995574951</c:v>
                </c:pt>
                <c:pt idx="410">
                  <c:v>1347.86000061035</c:v>
                </c:pt>
                <c:pt idx="411">
                  <c:v>1040.5600013732901</c:v>
                </c:pt>
                <c:pt idx="412">
                  <c:v>844.15999603271496</c:v>
                </c:pt>
                <c:pt idx="413">
                  <c:v>2305.0000457763699</c:v>
                </c:pt>
                <c:pt idx="414">
                  <c:v>6499.5499801635697</c:v>
                </c:pt>
                <c:pt idx="415">
                  <c:v>3045.4199638366699</c:v>
                </c:pt>
                <c:pt idx="416">
                  <c:v>6988.4199676513699</c:v>
                </c:pt>
                <c:pt idx="417">
                  <c:v>4882.8800621032697</c:v>
                </c:pt>
                <c:pt idx="418">
                  <c:v>2921.72999191284</c:v>
                </c:pt>
                <c:pt idx="419">
                  <c:v>9686.5299892425501</c:v>
                </c:pt>
                <c:pt idx="420">
                  <c:v>4973.8000049591101</c:v>
                </c:pt>
                <c:pt idx="421">
                  <c:v>919.29999732971203</c:v>
                </c:pt>
                <c:pt idx="422">
                  <c:v>1828.1699905395501</c:v>
                </c:pt>
                <c:pt idx="423">
                  <c:v>2865.1699981689499</c:v>
                </c:pt>
                <c:pt idx="424">
                  <c:v>14222.0500106812</c:v>
                </c:pt>
                <c:pt idx="425">
                  <c:v>3806.1700382232698</c:v>
                </c:pt>
                <c:pt idx="426">
                  <c:v>2141.7099990844699</c:v>
                </c:pt>
                <c:pt idx="427">
                  <c:v>3532.0700149536101</c:v>
                </c:pt>
                <c:pt idx="428">
                  <c:v>2789.3499641418498</c:v>
                </c:pt>
                <c:pt idx="429">
                  <c:v>1178.380027771</c:v>
                </c:pt>
                <c:pt idx="430">
                  <c:v>2706.8799552917499</c:v>
                </c:pt>
                <c:pt idx="431">
                  <c:v>1957.7000045776399</c:v>
                </c:pt>
                <c:pt idx="432">
                  <c:v>1865.9399948120099</c:v>
                </c:pt>
                <c:pt idx="433">
                  <c:v>3137.3100166320801</c:v>
                </c:pt>
                <c:pt idx="434">
                  <c:v>3892.6899719238299</c:v>
                </c:pt>
                <c:pt idx="435">
                  <c:v>5872.4700279235803</c:v>
                </c:pt>
                <c:pt idx="436">
                  <c:v>6156.3699741363498</c:v>
                </c:pt>
                <c:pt idx="437">
                  <c:v>2665.0699882507301</c:v>
                </c:pt>
                <c:pt idx="438">
                  <c:v>892.38000488281295</c:v>
                </c:pt>
                <c:pt idx="439">
                  <c:v>15322.670032501201</c:v>
                </c:pt>
                <c:pt idx="440">
                  <c:v>11897.9700279236</c:v>
                </c:pt>
                <c:pt idx="441">
                  <c:v>1421.2200164794899</c:v>
                </c:pt>
                <c:pt idx="442">
                  <c:v>1245.1499710083001</c:v>
                </c:pt>
                <c:pt idx="443">
                  <c:v>1258.7699928283701</c:v>
                </c:pt>
                <c:pt idx="444">
                  <c:v>15074.3399105072</c:v>
                </c:pt>
                <c:pt idx="445">
                  <c:v>469.97999954223599</c:v>
                </c:pt>
                <c:pt idx="446">
                  <c:v>854.63000488281295</c:v>
                </c:pt>
                <c:pt idx="447">
                  <c:v>833.46002197265602</c:v>
                </c:pt>
                <c:pt idx="448">
                  <c:v>732.17998504638695</c:v>
                </c:pt>
                <c:pt idx="449">
                  <c:v>2472.3000144958501</c:v>
                </c:pt>
                <c:pt idx="450">
                  <c:v>1054.52001190186</c:v>
                </c:pt>
                <c:pt idx="451">
                  <c:v>1095.5900077819799</c:v>
                </c:pt>
                <c:pt idx="452">
                  <c:v>4909.4600296020499</c:v>
                </c:pt>
                <c:pt idx="453">
                  <c:v>1830.1600036621101</c:v>
                </c:pt>
                <c:pt idx="454">
                  <c:v>1372.4200057983401</c:v>
                </c:pt>
                <c:pt idx="455">
                  <c:v>2081.6800441741898</c:v>
                </c:pt>
                <c:pt idx="456">
                  <c:v>3983.25998306274</c:v>
                </c:pt>
                <c:pt idx="457">
                  <c:v>14335.2599925995</c:v>
                </c:pt>
                <c:pt idx="458">
                  <c:v>4643.4899864196796</c:v>
                </c:pt>
                <c:pt idx="459">
                  <c:v>1719.6399803161601</c:v>
                </c:pt>
                <c:pt idx="460">
                  <c:v>949.54999160766602</c:v>
                </c:pt>
                <c:pt idx="461">
                  <c:v>2503.73998069763</c:v>
                </c:pt>
                <c:pt idx="462">
                  <c:v>18346.069910049398</c:v>
                </c:pt>
                <c:pt idx="463">
                  <c:v>1426.79002761841</c:v>
                </c:pt>
                <c:pt idx="464">
                  <c:v>1175.0299873352101</c:v>
                </c:pt>
                <c:pt idx="465">
                  <c:v>2289.5000038147</c:v>
                </c:pt>
                <c:pt idx="466">
                  <c:v>641.84999084472702</c:v>
                </c:pt>
                <c:pt idx="467">
                  <c:v>718.24000930786099</c:v>
                </c:pt>
                <c:pt idx="468">
                  <c:v>539.43998718261696</c:v>
                </c:pt>
                <c:pt idx="469">
                  <c:v>4509.4499969482404</c:v>
                </c:pt>
                <c:pt idx="470">
                  <c:v>3643.1200180053702</c:v>
                </c:pt>
                <c:pt idx="471">
                  <c:v>2637.5000324249299</c:v>
                </c:pt>
                <c:pt idx="472">
                  <c:v>6258.1399669647199</c:v>
                </c:pt>
                <c:pt idx="473">
                  <c:v>3399.2999610900902</c:v>
                </c:pt>
                <c:pt idx="474">
                  <c:v>3599.3200321197501</c:v>
                </c:pt>
                <c:pt idx="475">
                  <c:v>1728.2200260162399</c:v>
                </c:pt>
                <c:pt idx="476">
                  <c:v>4813.9900093078604</c:v>
                </c:pt>
                <c:pt idx="477">
                  <c:v>17043.039933204702</c:v>
                </c:pt>
                <c:pt idx="478">
                  <c:v>2655.1699981689499</c:v>
                </c:pt>
                <c:pt idx="479">
                  <c:v>3866.0900077819801</c:v>
                </c:pt>
                <c:pt idx="480">
                  <c:v>2443.71999359131</c:v>
                </c:pt>
                <c:pt idx="481">
                  <c:v>4837.6999473571796</c:v>
                </c:pt>
                <c:pt idx="482">
                  <c:v>23351.249858856201</c:v>
                </c:pt>
                <c:pt idx="483">
                  <c:v>3810.2999668121302</c:v>
                </c:pt>
                <c:pt idx="484">
                  <c:v>6371.4099121093795</c:v>
                </c:pt>
                <c:pt idx="485">
                  <c:v>574.69000816345203</c:v>
                </c:pt>
                <c:pt idx="486">
                  <c:v>2719.1999816894499</c:v>
                </c:pt>
                <c:pt idx="487">
                  <c:v>1224.46998977661</c:v>
                </c:pt>
                <c:pt idx="488">
                  <c:v>1235.25999069214</c:v>
                </c:pt>
                <c:pt idx="489">
                  <c:v>2294.7100372314499</c:v>
                </c:pt>
                <c:pt idx="490">
                  <c:v>4209.6500625610397</c:v>
                </c:pt>
                <c:pt idx="491">
                  <c:v>4925.6999969482404</c:v>
                </c:pt>
                <c:pt idx="492">
                  <c:v>9951.5600738525409</c:v>
                </c:pt>
                <c:pt idx="493">
                  <c:v>1780.2200050353999</c:v>
                </c:pt>
                <c:pt idx="494">
                  <c:v>8495.9497909545898</c:v>
                </c:pt>
                <c:pt idx="495">
                  <c:v>4022.1300201416002</c:v>
                </c:pt>
                <c:pt idx="496">
                  <c:v>6017.0399703979501</c:v>
                </c:pt>
                <c:pt idx="497">
                  <c:v>35266.760057449297</c:v>
                </c:pt>
                <c:pt idx="498">
                  <c:v>26708.200027465798</c:v>
                </c:pt>
                <c:pt idx="499">
                  <c:v>14794.619915008499</c:v>
                </c:pt>
                <c:pt idx="500">
                  <c:v>1754.6799964904801</c:v>
                </c:pt>
                <c:pt idx="501">
                  <c:v>446.97000122070301</c:v>
                </c:pt>
                <c:pt idx="502">
                  <c:v>27697.2299404144</c:v>
                </c:pt>
                <c:pt idx="503">
                  <c:v>3245.94997406006</c:v>
                </c:pt>
                <c:pt idx="504">
                  <c:v>884.13999938964798</c:v>
                </c:pt>
                <c:pt idx="505">
                  <c:v>1705.63000106812</c:v>
                </c:pt>
                <c:pt idx="506">
                  <c:v>176.39999771118201</c:v>
                </c:pt>
                <c:pt idx="507">
                  <c:v>2141.0700073242201</c:v>
                </c:pt>
                <c:pt idx="508">
                  <c:v>1649.6000251769999</c:v>
                </c:pt>
                <c:pt idx="509">
                  <c:v>1601.9100151062</c:v>
                </c:pt>
                <c:pt idx="510">
                  <c:v>2174.78000259399</c:v>
                </c:pt>
                <c:pt idx="511">
                  <c:v>6125.1999835967999</c:v>
                </c:pt>
                <c:pt idx="512">
                  <c:v>16394.4700050354</c:v>
                </c:pt>
                <c:pt idx="513">
                  <c:v>3427.6899795532199</c:v>
                </c:pt>
                <c:pt idx="514">
                  <c:v>2829.29003143311</c:v>
                </c:pt>
                <c:pt idx="515">
                  <c:v>5668.4700393676803</c:v>
                </c:pt>
                <c:pt idx="516">
                  <c:v>8237.2999839782697</c:v>
                </c:pt>
                <c:pt idx="517">
                  <c:v>28604.330038070701</c:v>
                </c:pt>
                <c:pt idx="518">
                  <c:v>8933.1199455261194</c:v>
                </c:pt>
                <c:pt idx="519">
                  <c:v>2986.3800296783402</c:v>
                </c:pt>
                <c:pt idx="520">
                  <c:v>5725.1599349975604</c:v>
                </c:pt>
                <c:pt idx="521">
                  <c:v>865.90000152587902</c:v>
                </c:pt>
                <c:pt idx="522">
                  <c:v>24788.909971237201</c:v>
                </c:pt>
                <c:pt idx="523">
                  <c:v>12294.2500534058</c:v>
                </c:pt>
                <c:pt idx="524">
                  <c:v>1976.8399963378899</c:v>
                </c:pt>
                <c:pt idx="525">
                  <c:v>4033.77003097534</c:v>
                </c:pt>
                <c:pt idx="526">
                  <c:v>1739.14999771118</c:v>
                </c:pt>
                <c:pt idx="527">
                  <c:v>8281.6799964904803</c:v>
                </c:pt>
                <c:pt idx="528">
                  <c:v>5786.5900840759296</c:v>
                </c:pt>
                <c:pt idx="529">
                  <c:v>4612.04005050659</c:v>
                </c:pt>
                <c:pt idx="530">
                  <c:v>6551.3999671935999</c:v>
                </c:pt>
                <c:pt idx="531">
                  <c:v>8871.0800352096594</c:v>
                </c:pt>
                <c:pt idx="532">
                  <c:v>16314.7000217438</c:v>
                </c:pt>
                <c:pt idx="533">
                  <c:v>3965.8100013732901</c:v>
                </c:pt>
                <c:pt idx="534">
                  <c:v>11546.609962463401</c:v>
                </c:pt>
                <c:pt idx="535">
                  <c:v>6771.6700229644803</c:v>
                </c:pt>
                <c:pt idx="536">
                  <c:v>7357.9700222015399</c:v>
                </c:pt>
                <c:pt idx="537">
                  <c:v>38123.199838638298</c:v>
                </c:pt>
                <c:pt idx="538">
                  <c:v>11690.6099185944</c:v>
                </c:pt>
                <c:pt idx="539">
                  <c:v>6095.6800479888898</c:v>
                </c:pt>
                <c:pt idx="540">
                  <c:v>5714.5899934768704</c:v>
                </c:pt>
                <c:pt idx="541">
                  <c:v>10119.409866333001</c:v>
                </c:pt>
                <c:pt idx="542">
                  <c:v>32658.760108947801</c:v>
                </c:pt>
                <c:pt idx="543">
                  <c:v>3746.98000526428</c:v>
                </c:pt>
                <c:pt idx="544">
                  <c:v>6605.24000358582</c:v>
                </c:pt>
                <c:pt idx="545">
                  <c:v>9322.4200096130407</c:v>
                </c:pt>
                <c:pt idx="546">
                  <c:v>4703.1199827194196</c:v>
                </c:pt>
                <c:pt idx="547">
                  <c:v>4448.4100151062003</c:v>
                </c:pt>
                <c:pt idx="548">
                  <c:v>1406.5900039672899</c:v>
                </c:pt>
                <c:pt idx="549">
                  <c:v>2533.1099834442098</c:v>
                </c:pt>
                <c:pt idx="550">
                  <c:v>3353.1299858093298</c:v>
                </c:pt>
                <c:pt idx="551">
                  <c:v>5482.6400489807102</c:v>
                </c:pt>
                <c:pt idx="552">
                  <c:v>12760.740056991601</c:v>
                </c:pt>
                <c:pt idx="553">
                  <c:v>4780.8100242614701</c:v>
                </c:pt>
                <c:pt idx="554">
                  <c:v>5926.9300117492703</c:v>
                </c:pt>
                <c:pt idx="555">
                  <c:v>10743.0800247192</c:v>
                </c:pt>
                <c:pt idx="556">
                  <c:v>7999.4899559020996</c:v>
                </c:pt>
                <c:pt idx="557">
                  <c:v>67915.059911727905</c:v>
                </c:pt>
                <c:pt idx="558">
                  <c:v>45182.219953537002</c:v>
                </c:pt>
                <c:pt idx="559">
                  <c:v>11298.150083541899</c:v>
                </c:pt>
                <c:pt idx="560">
                  <c:v>4427.5600013732901</c:v>
                </c:pt>
                <c:pt idx="561">
                  <c:v>3283.02001190186</c:v>
                </c:pt>
                <c:pt idx="562">
                  <c:v>31706.940038681001</c:v>
                </c:pt>
                <c:pt idx="563">
                  <c:v>2028.8199882507299</c:v>
                </c:pt>
                <c:pt idx="564">
                  <c:v>2542.6799812316899</c:v>
                </c:pt>
                <c:pt idx="565">
                  <c:v>2239.8800029754598</c:v>
                </c:pt>
                <c:pt idx="566">
                  <c:v>2628.6900272369398</c:v>
                </c:pt>
                <c:pt idx="567">
                  <c:v>709.25</c:v>
                </c:pt>
                <c:pt idx="568">
                  <c:v>599.42000198364303</c:v>
                </c:pt>
                <c:pt idx="569">
                  <c:v>6388.0500259399396</c:v>
                </c:pt>
                <c:pt idx="570">
                  <c:v>6250.49999237061</c:v>
                </c:pt>
                <c:pt idx="571">
                  <c:v>4016.5299892425501</c:v>
                </c:pt>
                <c:pt idx="572">
                  <c:v>15463.910009384201</c:v>
                </c:pt>
                <c:pt idx="573">
                  <c:v>1747.9299755096399</c:v>
                </c:pt>
                <c:pt idx="574">
                  <c:v>7159.9699382782001</c:v>
                </c:pt>
                <c:pt idx="575">
                  <c:v>11902.759922027601</c:v>
                </c:pt>
                <c:pt idx="576">
                  <c:v>13217.6300125122</c:v>
                </c:pt>
                <c:pt idx="577">
                  <c:v>42706.960224151597</c:v>
                </c:pt>
                <c:pt idx="578">
                  <c:v>13518.7100658417</c:v>
                </c:pt>
                <c:pt idx="579">
                  <c:v>9649.4998703002893</c:v>
                </c:pt>
                <c:pt idx="580">
                  <c:v>6791.1799926757803</c:v>
                </c:pt>
                <c:pt idx="581">
                  <c:v>7156.8500061035202</c:v>
                </c:pt>
                <c:pt idx="582">
                  <c:v>40583.2899780273</c:v>
                </c:pt>
                <c:pt idx="583">
                  <c:v>16234.860029220599</c:v>
                </c:pt>
                <c:pt idx="584">
                  <c:v>4991.7799625396701</c:v>
                </c:pt>
                <c:pt idx="585">
                  <c:v>8039.8899841308603</c:v>
                </c:pt>
                <c:pt idx="586">
                  <c:v>2708.1999835967999</c:v>
                </c:pt>
                <c:pt idx="587">
                  <c:v>2664.49001121521</c:v>
                </c:pt>
                <c:pt idx="588">
                  <c:v>1581.3500175476099</c:v>
                </c:pt>
                <c:pt idx="589">
                  <c:v>5153.1700286865198</c:v>
                </c:pt>
                <c:pt idx="590">
                  <c:v>7586.8400382995596</c:v>
                </c:pt>
                <c:pt idx="591">
                  <c:v>11298.8301086426</c:v>
                </c:pt>
                <c:pt idx="592">
                  <c:v>19753.930118560798</c:v>
                </c:pt>
                <c:pt idx="593">
                  <c:v>4026.7700462341299</c:v>
                </c:pt>
                <c:pt idx="594">
                  <c:v>13872.9601802826</c:v>
                </c:pt>
                <c:pt idx="595">
                  <c:v>9257.7300262451208</c:v>
                </c:pt>
                <c:pt idx="596">
                  <c:v>10199.4300346375</c:v>
                </c:pt>
                <c:pt idx="597">
                  <c:v>38443.279874801599</c:v>
                </c:pt>
                <c:pt idx="598">
                  <c:v>11379.869970321701</c:v>
                </c:pt>
                <c:pt idx="599">
                  <c:v>5429.2999954223596</c:v>
                </c:pt>
                <c:pt idx="600">
                  <c:v>4710.2100410461398</c:v>
                </c:pt>
                <c:pt idx="601">
                  <c:v>9456.0200290679895</c:v>
                </c:pt>
                <c:pt idx="602">
                  <c:v>41286.490044593796</c:v>
                </c:pt>
                <c:pt idx="603">
                  <c:v>4335.3299999237097</c:v>
                </c:pt>
                <c:pt idx="604">
                  <c:v>5628.6099758148202</c:v>
                </c:pt>
                <c:pt idx="605">
                  <c:v>7034.52002716064</c:v>
                </c:pt>
                <c:pt idx="606">
                  <c:v>12559.8698692322</c:v>
                </c:pt>
                <c:pt idx="607">
                  <c:v>6149.9200000762903</c:v>
                </c:pt>
                <c:pt idx="608">
                  <c:v>5143.5099430084201</c:v>
                </c:pt>
                <c:pt idx="609">
                  <c:v>5707.5499935150101</c:v>
                </c:pt>
                <c:pt idx="610">
                  <c:v>7288.8700160980197</c:v>
                </c:pt>
                <c:pt idx="611">
                  <c:v>10930.7799243927</c:v>
                </c:pt>
                <c:pt idx="612">
                  <c:v>23318.7100753784</c:v>
                </c:pt>
                <c:pt idx="613">
                  <c:v>4370.4699859619104</c:v>
                </c:pt>
                <c:pt idx="614">
                  <c:v>9496.0199127197302</c:v>
                </c:pt>
                <c:pt idx="615">
                  <c:v>13464.7099456787</c:v>
                </c:pt>
                <c:pt idx="616">
                  <c:v>15138.2899017334</c:v>
                </c:pt>
                <c:pt idx="617">
                  <c:v>68731.760019302397</c:v>
                </c:pt>
                <c:pt idx="618">
                  <c:v>53749.519989013701</c:v>
                </c:pt>
                <c:pt idx="619">
                  <c:v>11034.3900794983</c:v>
                </c:pt>
                <c:pt idx="620">
                  <c:v>4769.2700176238995</c:v>
                </c:pt>
                <c:pt idx="621">
                  <c:v>3689.7300128936799</c:v>
                </c:pt>
                <c:pt idx="622">
                  <c:v>40333.319876670801</c:v>
                </c:pt>
                <c:pt idx="623">
                  <c:v>3536.0799789428702</c:v>
                </c:pt>
                <c:pt idx="624">
                  <c:v>2554.8399734497102</c:v>
                </c:pt>
                <c:pt idx="625">
                  <c:v>5743.7800731658899</c:v>
                </c:pt>
                <c:pt idx="626">
                  <c:v>1870.1100158691399</c:v>
                </c:pt>
                <c:pt idx="627">
                  <c:v>2278.0800018310501</c:v>
                </c:pt>
                <c:pt idx="628">
                  <c:v>695.83999633789097</c:v>
                </c:pt>
                <c:pt idx="629">
                  <c:v>7615.9599094390896</c:v>
                </c:pt>
                <c:pt idx="630">
                  <c:v>5008.7000198364303</c:v>
                </c:pt>
                <c:pt idx="631">
                  <c:v>6862.6099948883102</c:v>
                </c:pt>
                <c:pt idx="632">
                  <c:v>15987.1300048828</c:v>
                </c:pt>
                <c:pt idx="633">
                  <c:v>4482.2699432373001</c:v>
                </c:pt>
                <c:pt idx="634">
                  <c:v>6175.71998023987</c:v>
                </c:pt>
                <c:pt idx="635">
                  <c:v>9343.7599773407001</c:v>
                </c:pt>
                <c:pt idx="636">
                  <c:v>16376.769990921</c:v>
                </c:pt>
                <c:pt idx="637">
                  <c:v>49271.409950256297</c:v>
                </c:pt>
                <c:pt idx="638">
                  <c:v>8044.8900299072302</c:v>
                </c:pt>
                <c:pt idx="639">
                  <c:v>6453.9300041198703</c:v>
                </c:pt>
                <c:pt idx="640">
                  <c:v>9807.5601119995099</c:v>
                </c:pt>
                <c:pt idx="641">
                  <c:v>5525.7700405120904</c:v>
                </c:pt>
                <c:pt idx="642">
                  <c:v>46570.440236091599</c:v>
                </c:pt>
                <c:pt idx="643">
                  <c:v>10635.9500579834</c:v>
                </c:pt>
                <c:pt idx="644">
                  <c:v>7853.48996543884</c:v>
                </c:pt>
                <c:pt idx="645">
                  <c:v>7260.0300102233896</c:v>
                </c:pt>
                <c:pt idx="646">
                  <c:v>3734.3699722289998</c:v>
                </c:pt>
                <c:pt idx="647">
                  <c:v>5682.9699935913104</c:v>
                </c:pt>
                <c:pt idx="648">
                  <c:v>2844.2900009155301</c:v>
                </c:pt>
                <c:pt idx="649">
                  <c:v>5514.8699970245398</c:v>
                </c:pt>
                <c:pt idx="650">
                  <c:v>10361.970033645601</c:v>
                </c:pt>
                <c:pt idx="651">
                  <c:v>13854.1401109695</c:v>
                </c:pt>
                <c:pt idx="652">
                  <c:v>27593.970073699998</c:v>
                </c:pt>
                <c:pt idx="653">
                  <c:v>4776.2199440002396</c:v>
                </c:pt>
                <c:pt idx="654">
                  <c:v>4940.8599739074698</c:v>
                </c:pt>
                <c:pt idx="655">
                  <c:v>8458.2099990844708</c:v>
                </c:pt>
                <c:pt idx="656">
                  <c:v>11811.510149002101</c:v>
                </c:pt>
                <c:pt idx="657">
                  <c:v>51035.540075302102</c:v>
                </c:pt>
                <c:pt idx="658">
                  <c:v>11956.0499629974</c:v>
                </c:pt>
                <c:pt idx="659">
                  <c:v>8565.7199249267596</c:v>
                </c:pt>
                <c:pt idx="660">
                  <c:v>5920.5499877929697</c:v>
                </c:pt>
                <c:pt idx="661">
                  <c:v>12792.7299098969</c:v>
                </c:pt>
                <c:pt idx="662">
                  <c:v>50506.359918594397</c:v>
                </c:pt>
                <c:pt idx="663">
                  <c:v>4435.4899787902796</c:v>
                </c:pt>
                <c:pt idx="664">
                  <c:v>5005.8400154113797</c:v>
                </c:pt>
                <c:pt idx="665">
                  <c:v>7970.1300601959201</c:v>
                </c:pt>
                <c:pt idx="666">
                  <c:v>3025.8900222778302</c:v>
                </c:pt>
                <c:pt idx="667">
                  <c:v>4004.5799980163602</c:v>
                </c:pt>
                <c:pt idx="668">
                  <c:v>2699.7100028991699</c:v>
                </c:pt>
                <c:pt idx="669">
                  <c:v>4230.2800254821796</c:v>
                </c:pt>
                <c:pt idx="670">
                  <c:v>11727.479898452801</c:v>
                </c:pt>
                <c:pt idx="671">
                  <c:v>14184.1300735474</c:v>
                </c:pt>
                <c:pt idx="672">
                  <c:v>17084.339963913</c:v>
                </c:pt>
                <c:pt idx="673">
                  <c:v>5963.30003929138</c:v>
                </c:pt>
                <c:pt idx="674">
                  <c:v>8043.4299354553204</c:v>
                </c:pt>
                <c:pt idx="675">
                  <c:v>13190.0100288391</c:v>
                </c:pt>
                <c:pt idx="676">
                  <c:v>7389.9200401306198</c:v>
                </c:pt>
                <c:pt idx="677">
                  <c:v>66920.169939994797</c:v>
                </c:pt>
                <c:pt idx="678">
                  <c:v>55532.979907989502</c:v>
                </c:pt>
                <c:pt idx="679">
                  <c:v>12903.0500221252</c:v>
                </c:pt>
                <c:pt idx="680">
                  <c:v>4198.6300277709997</c:v>
                </c:pt>
                <c:pt idx="681">
                  <c:v>2958.1800155639598</c:v>
                </c:pt>
                <c:pt idx="682">
                  <c:v>45066.7799243927</c:v>
                </c:pt>
                <c:pt idx="683">
                  <c:v>5740.9099740982101</c:v>
                </c:pt>
                <c:pt idx="684">
                  <c:v>5340.7599754333496</c:v>
                </c:pt>
                <c:pt idx="685">
                  <c:v>3076.29002189636</c:v>
                </c:pt>
                <c:pt idx="686">
                  <c:v>2118.1199874877898</c:v>
                </c:pt>
                <c:pt idx="687">
                  <c:v>1407.01000213623</c:v>
                </c:pt>
                <c:pt idx="688">
                  <c:v>1167.9099922180201</c:v>
                </c:pt>
                <c:pt idx="689">
                  <c:v>6909.5999755859402</c:v>
                </c:pt>
                <c:pt idx="690">
                  <c:v>7127.9300556182898</c:v>
                </c:pt>
                <c:pt idx="691">
                  <c:v>9625.8600349426306</c:v>
                </c:pt>
                <c:pt idx="692">
                  <c:v>21650.679882049601</c:v>
                </c:pt>
                <c:pt idx="693">
                  <c:v>6476.9899311065701</c:v>
                </c:pt>
                <c:pt idx="694">
                  <c:v>9289.2600479125995</c:v>
                </c:pt>
                <c:pt idx="695">
                  <c:v>5921.6500263214102</c:v>
                </c:pt>
                <c:pt idx="696">
                  <c:v>16971.100090026899</c:v>
                </c:pt>
                <c:pt idx="697">
                  <c:v>39905.6799373627</c:v>
                </c:pt>
                <c:pt idx="698">
                  <c:v>16514.310028076201</c:v>
                </c:pt>
                <c:pt idx="699">
                  <c:v>4770.9600086212204</c:v>
                </c:pt>
                <c:pt idx="700">
                  <c:v>2737.51002883911</c:v>
                </c:pt>
                <c:pt idx="701">
                  <c:v>6834.5700073242197</c:v>
                </c:pt>
                <c:pt idx="702">
                  <c:v>53459.000041961699</c:v>
                </c:pt>
                <c:pt idx="703">
                  <c:v>8116.50999641418</c:v>
                </c:pt>
                <c:pt idx="704">
                  <c:v>4829.7199707031295</c:v>
                </c:pt>
                <c:pt idx="705">
                  <c:v>10500.1200199127</c:v>
                </c:pt>
                <c:pt idx="706">
                  <c:v>4265.9600658416703</c:v>
                </c:pt>
                <c:pt idx="707">
                  <c:v>3342.3900070190398</c:v>
                </c:pt>
                <c:pt idx="708">
                  <c:v>1486.3200302124001</c:v>
                </c:pt>
                <c:pt idx="709">
                  <c:v>2675.7300186157199</c:v>
                </c:pt>
                <c:pt idx="710">
                  <c:v>5323.5199871063196</c:v>
                </c:pt>
                <c:pt idx="711">
                  <c:v>8166.4399070739701</c:v>
                </c:pt>
                <c:pt idx="712">
                  <c:v>21083.470018386801</c:v>
                </c:pt>
                <c:pt idx="713">
                  <c:v>5945.6399278640702</c:v>
                </c:pt>
                <c:pt idx="714">
                  <c:v>10078.6299972534</c:v>
                </c:pt>
                <c:pt idx="715">
                  <c:v>8623.5900268554706</c:v>
                </c:pt>
                <c:pt idx="716">
                  <c:v>10399.1399669647</c:v>
                </c:pt>
                <c:pt idx="717">
                  <c:v>40923.300119400003</c:v>
                </c:pt>
                <c:pt idx="718">
                  <c:v>8983.2400398254395</c:v>
                </c:pt>
                <c:pt idx="719">
                  <c:v>9782.1499557495099</c:v>
                </c:pt>
                <c:pt idx="720">
                  <c:v>7071.9599571228</c:v>
                </c:pt>
                <c:pt idx="721">
                  <c:v>13488.249982833901</c:v>
                </c:pt>
                <c:pt idx="722">
                  <c:v>47818.959836959802</c:v>
                </c:pt>
                <c:pt idx="723">
                  <c:v>5311.0899753570602</c:v>
                </c:pt>
                <c:pt idx="724">
                  <c:v>6206.1300945282001</c:v>
                </c:pt>
                <c:pt idx="725">
                  <c:v>7187.6599807739303</c:v>
                </c:pt>
                <c:pt idx="726">
                  <c:v>9191.2099533081091</c:v>
                </c:pt>
                <c:pt idx="727">
                  <c:v>5536.8399810790997</c:v>
                </c:pt>
                <c:pt idx="728">
                  <c:v>1803.4600067138699</c:v>
                </c:pt>
                <c:pt idx="729">
                  <c:v>3548.5600242614701</c:v>
                </c:pt>
                <c:pt idx="730">
                  <c:v>6582.9600925445602</c:v>
                </c:pt>
                <c:pt idx="731">
                  <c:v>8725.9600467681903</c:v>
                </c:pt>
                <c:pt idx="732">
                  <c:v>19790.299871444699</c:v>
                </c:pt>
                <c:pt idx="733">
                  <c:v>8542.6499328613299</c:v>
                </c:pt>
                <c:pt idx="734">
                  <c:v>5794.9700412750199</c:v>
                </c:pt>
                <c:pt idx="735">
                  <c:v>10437.750057220501</c:v>
                </c:pt>
                <c:pt idx="736">
                  <c:v>13029.690093994101</c:v>
                </c:pt>
                <c:pt idx="737">
                  <c:v>63620.499917984002</c:v>
                </c:pt>
                <c:pt idx="738">
                  <c:v>53045.3002147675</c:v>
                </c:pt>
                <c:pt idx="739">
                  <c:v>12522.44008255</c:v>
                </c:pt>
                <c:pt idx="740">
                  <c:v>5956.4799289703396</c:v>
                </c:pt>
                <c:pt idx="741">
                  <c:v>6457.1299915313703</c:v>
                </c:pt>
                <c:pt idx="742">
                  <c:v>37895.920091628999</c:v>
                </c:pt>
                <c:pt idx="743">
                  <c:v>7452.9397888183603</c:v>
                </c:pt>
                <c:pt idx="744">
                  <c:v>3679.4800453185999</c:v>
                </c:pt>
                <c:pt idx="745">
                  <c:v>4622.56005477905</c:v>
                </c:pt>
                <c:pt idx="746">
                  <c:v>4022.73999023438</c:v>
                </c:pt>
                <c:pt idx="747">
                  <c:v>2048.9000167846698</c:v>
                </c:pt>
                <c:pt idx="748">
                  <c:v>2693.5599594116202</c:v>
                </c:pt>
                <c:pt idx="749">
                  <c:v>4015.97997665405</c:v>
                </c:pt>
                <c:pt idx="750">
                  <c:v>9442.9000244140607</c:v>
                </c:pt>
                <c:pt idx="751">
                  <c:v>6555.4600315094003</c:v>
                </c:pt>
                <c:pt idx="752">
                  <c:v>18662.750163078301</c:v>
                </c:pt>
                <c:pt idx="753">
                  <c:v>6578.7199974060104</c:v>
                </c:pt>
                <c:pt idx="754">
                  <c:v>5883.1500072479203</c:v>
                </c:pt>
                <c:pt idx="755">
                  <c:v>9841.9699573516791</c:v>
                </c:pt>
                <c:pt idx="756">
                  <c:v>13146.739967346201</c:v>
                </c:pt>
                <c:pt idx="757">
                  <c:v>41293.350103378303</c:v>
                </c:pt>
                <c:pt idx="758">
                  <c:v>7422.4799385070801</c:v>
                </c:pt>
                <c:pt idx="759">
                  <c:v>9384.1400642395001</c:v>
                </c:pt>
                <c:pt idx="760">
                  <c:v>7077.7899513244602</c:v>
                </c:pt>
                <c:pt idx="761">
                  <c:v>8094.2200107574499</c:v>
                </c:pt>
                <c:pt idx="762">
                  <c:v>49317.229925155603</c:v>
                </c:pt>
                <c:pt idx="763">
                  <c:v>15129.4899463654</c:v>
                </c:pt>
                <c:pt idx="764">
                  <c:v>4815.6100025177002</c:v>
                </c:pt>
                <c:pt idx="765">
                  <c:v>9360.6799621581995</c:v>
                </c:pt>
                <c:pt idx="766">
                  <c:v>7762.1499462127704</c:v>
                </c:pt>
                <c:pt idx="767">
                  <c:v>1530.2799835205101</c:v>
                </c:pt>
                <c:pt idx="768">
                  <c:v>3900.76001167297</c:v>
                </c:pt>
                <c:pt idx="769">
                  <c:v>7420.7800006866501</c:v>
                </c:pt>
                <c:pt idx="770">
                  <c:v>4912.2300281524704</c:v>
                </c:pt>
                <c:pt idx="771">
                  <c:v>16638.740093231201</c:v>
                </c:pt>
                <c:pt idx="772">
                  <c:v>32626.5900478363</c:v>
                </c:pt>
                <c:pt idx="773">
                  <c:v>12260.159994125401</c:v>
                </c:pt>
                <c:pt idx="774">
                  <c:v>10418.8900051117</c:v>
                </c:pt>
                <c:pt idx="775">
                  <c:v>7949.4899787902796</c:v>
                </c:pt>
                <c:pt idx="776">
                  <c:v>9691.2699432372992</c:v>
                </c:pt>
                <c:pt idx="777">
                  <c:v>65041.930017471299</c:v>
                </c:pt>
                <c:pt idx="778">
                  <c:v>16506.6499061584</c:v>
                </c:pt>
                <c:pt idx="779">
                  <c:v>7915.3899421691904</c:v>
                </c:pt>
                <c:pt idx="780">
                  <c:v>8123.6499881744403</c:v>
                </c:pt>
                <c:pt idx="781">
                  <c:v>14888.319976806601</c:v>
                </c:pt>
                <c:pt idx="782">
                  <c:v>53496.059906005903</c:v>
                </c:pt>
                <c:pt idx="783">
                  <c:v>7051.01000404358</c:v>
                </c:pt>
                <c:pt idx="784">
                  <c:v>5550.1900138854999</c:v>
                </c:pt>
                <c:pt idx="785">
                  <c:v>8137.4500198364303</c:v>
                </c:pt>
                <c:pt idx="786">
                  <c:v>4141.5199851989701</c:v>
                </c:pt>
                <c:pt idx="787">
                  <c:v>4299.3099727630597</c:v>
                </c:pt>
                <c:pt idx="788">
                  <c:v>2847.0399761200001</c:v>
                </c:pt>
                <c:pt idx="789">
                  <c:v>4606.6600494384802</c:v>
                </c:pt>
                <c:pt idx="790">
                  <c:v>6425.4699897766104</c:v>
                </c:pt>
                <c:pt idx="791">
                  <c:v>11937.000080108601</c:v>
                </c:pt>
                <c:pt idx="792">
                  <c:v>31742.849907875101</c:v>
                </c:pt>
                <c:pt idx="793">
                  <c:v>6393.5100326538104</c:v>
                </c:pt>
                <c:pt idx="794">
                  <c:v>8285.3399562835693</c:v>
                </c:pt>
                <c:pt idx="795">
                  <c:v>13345.220010757401</c:v>
                </c:pt>
                <c:pt idx="796">
                  <c:v>10965.059936523399</c:v>
                </c:pt>
                <c:pt idx="797">
                  <c:v>68935.309917449995</c:v>
                </c:pt>
                <c:pt idx="798">
                  <c:v>52361.880021095298</c:v>
                </c:pt>
                <c:pt idx="799">
                  <c:v>13363.210010528601</c:v>
                </c:pt>
                <c:pt idx="800">
                  <c:v>3147.2799930572501</c:v>
                </c:pt>
                <c:pt idx="801">
                  <c:v>1817.7000026702899</c:v>
                </c:pt>
                <c:pt idx="802">
                  <c:v>48539.729883193999</c:v>
                </c:pt>
                <c:pt idx="803">
                  <c:v>2943.0299901962298</c:v>
                </c:pt>
                <c:pt idx="804">
                  <c:v>4861.6400356292697</c:v>
                </c:pt>
                <c:pt idx="805">
                  <c:v>2370.6499919891398</c:v>
                </c:pt>
                <c:pt idx="806">
                  <c:v>2486.27000427246</c:v>
                </c:pt>
                <c:pt idx="807">
                  <c:v>1712.7099990844699</c:v>
                </c:pt>
                <c:pt idx="808">
                  <c:v>5534.7300300598099</c:v>
                </c:pt>
                <c:pt idx="809">
                  <c:v>8066.6499595642099</c:v>
                </c:pt>
                <c:pt idx="810">
                  <c:v>5111.3800201415997</c:v>
                </c:pt>
                <c:pt idx="811">
                  <c:v>8106.00001907349</c:v>
                </c:pt>
                <c:pt idx="812">
                  <c:v>24111.980010986299</c:v>
                </c:pt>
                <c:pt idx="813">
                  <c:v>8944.6199359893799</c:v>
                </c:pt>
                <c:pt idx="814">
                  <c:v>6305.0099868774396</c:v>
                </c:pt>
                <c:pt idx="815">
                  <c:v>8864.7699565887506</c:v>
                </c:pt>
                <c:pt idx="816">
                  <c:v>16897.259979248</c:v>
                </c:pt>
                <c:pt idx="817">
                  <c:v>54949.189894676201</c:v>
                </c:pt>
                <c:pt idx="818">
                  <c:v>14646.4600505829</c:v>
                </c:pt>
                <c:pt idx="819">
                  <c:v>12067.999973297099</c:v>
                </c:pt>
                <c:pt idx="820">
                  <c:v>8722.3400020599402</c:v>
                </c:pt>
                <c:pt idx="821">
                  <c:v>6155.98998069763</c:v>
                </c:pt>
                <c:pt idx="822">
                  <c:v>47466.100058555603</c:v>
                </c:pt>
                <c:pt idx="823">
                  <c:v>8590.0799903869593</c:v>
                </c:pt>
                <c:pt idx="824">
                  <c:v>9749.9399547576904</c:v>
                </c:pt>
                <c:pt idx="825">
                  <c:v>10393.9001197815</c:v>
                </c:pt>
                <c:pt idx="826">
                  <c:v>3256.1099987030002</c:v>
                </c:pt>
                <c:pt idx="827">
                  <c:v>5306.4800109863299</c:v>
                </c:pt>
                <c:pt idx="828">
                  <c:v>3658.7300300598099</c:v>
                </c:pt>
                <c:pt idx="829">
                  <c:v>8737.2599792480505</c:v>
                </c:pt>
                <c:pt idx="830">
                  <c:v>6833.6800327300998</c:v>
                </c:pt>
                <c:pt idx="831">
                  <c:v>11474.819990158099</c:v>
                </c:pt>
                <c:pt idx="832">
                  <c:v>28766.869937896699</c:v>
                </c:pt>
                <c:pt idx="833">
                  <c:v>5955.3499774932898</c:v>
                </c:pt>
                <c:pt idx="834">
                  <c:v>11908.8898887634</c:v>
                </c:pt>
                <c:pt idx="835">
                  <c:v>7504.9700222015399</c:v>
                </c:pt>
                <c:pt idx="836">
                  <c:v>12568.310035705599</c:v>
                </c:pt>
                <c:pt idx="837">
                  <c:v>49002.089941024802</c:v>
                </c:pt>
                <c:pt idx="838">
                  <c:v>8614.9900016784704</c:v>
                </c:pt>
                <c:pt idx="839">
                  <c:v>6421.0200290679904</c:v>
                </c:pt>
                <c:pt idx="840">
                  <c:v>6787.3500461578396</c:v>
                </c:pt>
                <c:pt idx="841">
                  <c:v>10513.440018653901</c:v>
                </c:pt>
                <c:pt idx="842">
                  <c:v>52451.600196838401</c:v>
                </c:pt>
                <c:pt idx="843">
                  <c:v>8676.6599769592303</c:v>
                </c:pt>
                <c:pt idx="844">
                  <c:v>14057.069982528699</c:v>
                </c:pt>
                <c:pt idx="845">
                  <c:v>4633.02002334595</c:v>
                </c:pt>
                <c:pt idx="846">
                  <c:v>5472.1299991607702</c:v>
                </c:pt>
                <c:pt idx="847">
                  <c:v>10737.0598592758</c:v>
                </c:pt>
                <c:pt idx="848">
                  <c:v>3493.3299827575702</c:v>
                </c:pt>
                <c:pt idx="849">
                  <c:v>10311.839992523201</c:v>
                </c:pt>
                <c:pt idx="850">
                  <c:v>7407.2799472808802</c:v>
                </c:pt>
                <c:pt idx="851">
                  <c:v>13803.1897640228</c:v>
                </c:pt>
                <c:pt idx="852">
                  <c:v>21293.390035629302</c:v>
                </c:pt>
                <c:pt idx="853">
                  <c:v>8789.8299598693793</c:v>
                </c:pt>
                <c:pt idx="854">
                  <c:v>8919.9599933624304</c:v>
                </c:pt>
                <c:pt idx="855">
                  <c:v>18308.4500522614</c:v>
                </c:pt>
                <c:pt idx="856">
                  <c:v>14598.0401382446</c:v>
                </c:pt>
                <c:pt idx="857">
                  <c:v>79683.940163612395</c:v>
                </c:pt>
                <c:pt idx="858">
                  <c:v>48672.159971237197</c:v>
                </c:pt>
                <c:pt idx="859">
                  <c:v>9654.2999000549298</c:v>
                </c:pt>
                <c:pt idx="860">
                  <c:v>4620.8200054168701</c:v>
                </c:pt>
                <c:pt idx="861">
                  <c:v>5552.5199356079102</c:v>
                </c:pt>
                <c:pt idx="862">
                  <c:v>46119.429868698098</c:v>
                </c:pt>
                <c:pt idx="863">
                  <c:v>3065.8999843597398</c:v>
                </c:pt>
                <c:pt idx="864">
                  <c:v>3169.27000045776</c:v>
                </c:pt>
                <c:pt idx="865">
                  <c:v>2844.9999961853</c:v>
                </c:pt>
                <c:pt idx="866">
                  <c:v>2148.24000549316</c:v>
                </c:pt>
                <c:pt idx="867">
                  <c:v>903.47997665405296</c:v>
                </c:pt>
                <c:pt idx="868">
                  <c:v>1501.74998283386</c:v>
                </c:pt>
                <c:pt idx="869">
                  <c:v>7166.3499488830603</c:v>
                </c:pt>
                <c:pt idx="870">
                  <c:v>6639.3499965667697</c:v>
                </c:pt>
                <c:pt idx="871">
                  <c:v>9570.1398601532001</c:v>
                </c:pt>
                <c:pt idx="872">
                  <c:v>30690.579839706399</c:v>
                </c:pt>
                <c:pt idx="873">
                  <c:v>3530.3600463867201</c:v>
                </c:pt>
                <c:pt idx="874">
                  <c:v>4631.7399902343795</c:v>
                </c:pt>
                <c:pt idx="875">
                  <c:v>5429.0499629974402</c:v>
                </c:pt>
                <c:pt idx="876">
                  <c:v>22478.530027389501</c:v>
                </c:pt>
                <c:pt idx="877">
                  <c:v>48957.659990310698</c:v>
                </c:pt>
                <c:pt idx="878">
                  <c:v>13942.1099414825</c:v>
                </c:pt>
                <c:pt idx="879">
                  <c:v>6246.1000099182102</c:v>
                </c:pt>
                <c:pt idx="880">
                  <c:v>9674.5799560546893</c:v>
                </c:pt>
                <c:pt idx="881">
                  <c:v>6981.9300537109402</c:v>
                </c:pt>
                <c:pt idx="882">
                  <c:v>46329.290035247803</c:v>
                </c:pt>
                <c:pt idx="883">
                  <c:v>13231.379915237399</c:v>
                </c:pt>
                <c:pt idx="884">
                  <c:v>13559.440025329601</c:v>
                </c:pt>
                <c:pt idx="885">
                  <c:v>7864.0901298522904</c:v>
                </c:pt>
                <c:pt idx="886">
                  <c:v>6119.8099727630597</c:v>
                </c:pt>
                <c:pt idx="887">
                  <c:v>4788.7699661254901</c:v>
                </c:pt>
                <c:pt idx="888">
                  <c:v>6651.3300342559796</c:v>
                </c:pt>
                <c:pt idx="889">
                  <c:v>7064.0400218963596</c:v>
                </c:pt>
                <c:pt idx="890">
                  <c:v>6631.4300060272199</c:v>
                </c:pt>
                <c:pt idx="891">
                  <c:v>12318.529966354399</c:v>
                </c:pt>
                <c:pt idx="892">
                  <c:v>22526.279989242601</c:v>
                </c:pt>
                <c:pt idx="893">
                  <c:v>8107.19997215271</c:v>
                </c:pt>
                <c:pt idx="894">
                  <c:v>11829.729995727501</c:v>
                </c:pt>
                <c:pt idx="895">
                  <c:v>9522.1500778198206</c:v>
                </c:pt>
                <c:pt idx="896">
                  <c:v>9678.0700531005896</c:v>
                </c:pt>
                <c:pt idx="897">
                  <c:v>46498.760028839097</c:v>
                </c:pt>
                <c:pt idx="898">
                  <c:v>14197.610031127901</c:v>
                </c:pt>
                <c:pt idx="899">
                  <c:v>9473.1299610137903</c:v>
                </c:pt>
                <c:pt idx="900">
                  <c:v>5024.0800037383997</c:v>
                </c:pt>
                <c:pt idx="901">
                  <c:v>12186.6799507141</c:v>
                </c:pt>
                <c:pt idx="902">
                  <c:v>53588.169994354197</c:v>
                </c:pt>
                <c:pt idx="903">
                  <c:v>8118.2600212097204</c:v>
                </c:pt>
                <c:pt idx="904">
                  <c:v>9315.0299873352105</c:v>
                </c:pt>
                <c:pt idx="905">
                  <c:v>7388.2099666595504</c:v>
                </c:pt>
                <c:pt idx="906">
                  <c:v>9968.4999313354492</c:v>
                </c:pt>
                <c:pt idx="907">
                  <c:v>6840.5600013732901</c:v>
                </c:pt>
                <c:pt idx="908">
                  <c:v>4194.2600212097204</c:v>
                </c:pt>
                <c:pt idx="909">
                  <c:v>8155.18995285034</c:v>
                </c:pt>
                <c:pt idx="910">
                  <c:v>6531.0800094604501</c:v>
                </c:pt>
                <c:pt idx="911">
                  <c:v>8668.3099822997992</c:v>
                </c:pt>
                <c:pt idx="912">
                  <c:v>25010.429984092701</c:v>
                </c:pt>
                <c:pt idx="913">
                  <c:v>6782.4100246429398</c:v>
                </c:pt>
                <c:pt idx="914">
                  <c:v>12531.209957122799</c:v>
                </c:pt>
                <c:pt idx="915">
                  <c:v>22759.650062560999</c:v>
                </c:pt>
                <c:pt idx="916">
                  <c:v>8761.4699783325195</c:v>
                </c:pt>
                <c:pt idx="917">
                  <c:v>69441.46991539</c:v>
                </c:pt>
                <c:pt idx="918">
                  <c:v>59072.0600185394</c:v>
                </c:pt>
                <c:pt idx="919">
                  <c:v>7344.6000652313196</c:v>
                </c:pt>
                <c:pt idx="920">
                  <c:v>3119.3699798583998</c:v>
                </c:pt>
                <c:pt idx="921">
                  <c:v>3935.6100006103502</c:v>
                </c:pt>
                <c:pt idx="922">
                  <c:v>35756.410036087</c:v>
                </c:pt>
                <c:pt idx="923">
                  <c:v>4169.5699920654297</c:v>
                </c:pt>
                <c:pt idx="924">
                  <c:v>6475.5999431610098</c:v>
                </c:pt>
                <c:pt idx="925">
                  <c:v>5470.8599452972403</c:v>
                </c:pt>
                <c:pt idx="926">
                  <c:v>1261.6800117492701</c:v>
                </c:pt>
                <c:pt idx="927">
                  <c:v>3400.9100055694598</c:v>
                </c:pt>
                <c:pt idx="928">
                  <c:v>2548.5700225830101</c:v>
                </c:pt>
                <c:pt idx="929">
                  <c:v>9933.9401149749792</c:v>
                </c:pt>
                <c:pt idx="930">
                  <c:v>7333.1899909973099</c:v>
                </c:pt>
                <c:pt idx="931">
                  <c:v>11236.610000610401</c:v>
                </c:pt>
                <c:pt idx="932">
                  <c:v>24032.070118904099</c:v>
                </c:pt>
                <c:pt idx="933">
                  <c:v>5543.3399810790997</c:v>
                </c:pt>
                <c:pt idx="934">
                  <c:v>5250.0699748992902</c:v>
                </c:pt>
                <c:pt idx="935">
                  <c:v>10768.9600200653</c:v>
                </c:pt>
                <c:pt idx="936">
                  <c:v>14685.1699447632</c:v>
                </c:pt>
                <c:pt idx="937">
                  <c:v>60053.209787368804</c:v>
                </c:pt>
                <c:pt idx="938">
                  <c:v>9990.48999977112</c:v>
                </c:pt>
                <c:pt idx="939">
                  <c:v>6352.5700187683096</c:v>
                </c:pt>
                <c:pt idx="940">
                  <c:v>5407.1099662780798</c:v>
                </c:pt>
                <c:pt idx="941">
                  <c:v>4911.5200061798096</c:v>
                </c:pt>
                <c:pt idx="942">
                  <c:v>50860.480056762703</c:v>
                </c:pt>
                <c:pt idx="943">
                  <c:v>13052.8900642395</c:v>
                </c:pt>
                <c:pt idx="944">
                  <c:v>4087.6100082397502</c:v>
                </c:pt>
                <c:pt idx="945">
                  <c:v>6226.5400047302201</c:v>
                </c:pt>
                <c:pt idx="946">
                  <c:v>8570.3000621795709</c:v>
                </c:pt>
                <c:pt idx="947">
                  <c:v>12539.719953537</c:v>
                </c:pt>
                <c:pt idx="948">
                  <c:v>2917.1400413513202</c:v>
                </c:pt>
                <c:pt idx="949">
                  <c:v>7387.8799591064499</c:v>
                </c:pt>
                <c:pt idx="950">
                  <c:v>5816.6600036621103</c:v>
                </c:pt>
                <c:pt idx="951">
                  <c:v>9860.1800041198694</c:v>
                </c:pt>
                <c:pt idx="952">
                  <c:v>27757.689840316802</c:v>
                </c:pt>
                <c:pt idx="953">
                  <c:v>9775.8300247192401</c:v>
                </c:pt>
                <c:pt idx="954">
                  <c:v>10448.1700496674</c:v>
                </c:pt>
                <c:pt idx="955">
                  <c:v>10355.590005874599</c:v>
                </c:pt>
                <c:pt idx="956">
                  <c:v>6677.0400123596201</c:v>
                </c:pt>
                <c:pt idx="957">
                  <c:v>47058.100061416597</c:v>
                </c:pt>
                <c:pt idx="958">
                  <c:v>13242.5500392914</c:v>
                </c:pt>
                <c:pt idx="959">
                  <c:v>7123.01001548767</c:v>
                </c:pt>
                <c:pt idx="960">
                  <c:v>11923.940017700201</c:v>
                </c:pt>
                <c:pt idx="961">
                  <c:v>13699.349960327099</c:v>
                </c:pt>
                <c:pt idx="962">
                  <c:v>55662.209941863999</c:v>
                </c:pt>
                <c:pt idx="963">
                  <c:v>7633.8899784088098</c:v>
                </c:pt>
                <c:pt idx="964">
                  <c:v>4040.3000030517601</c:v>
                </c:pt>
                <c:pt idx="965">
                  <c:v>9849.34006690979</c:v>
                </c:pt>
                <c:pt idx="966">
                  <c:v>11780.1299667358</c:v>
                </c:pt>
                <c:pt idx="967">
                  <c:v>10868.790073394801</c:v>
                </c:pt>
                <c:pt idx="968">
                  <c:v>7626.1899738311804</c:v>
                </c:pt>
                <c:pt idx="969">
                  <c:v>7971.6999740600604</c:v>
                </c:pt>
                <c:pt idx="970">
                  <c:v>7102.1999597549402</c:v>
                </c:pt>
                <c:pt idx="971">
                  <c:v>11365.720016479499</c:v>
                </c:pt>
                <c:pt idx="972">
                  <c:v>30269.159845352198</c:v>
                </c:pt>
                <c:pt idx="973">
                  <c:v>4284.5099983215296</c:v>
                </c:pt>
                <c:pt idx="974">
                  <c:v>11929.2300510406</c:v>
                </c:pt>
                <c:pt idx="975">
                  <c:v>9126.2999610900897</c:v>
                </c:pt>
                <c:pt idx="976">
                  <c:v>16454.860034942601</c:v>
                </c:pt>
                <c:pt idx="977">
                  <c:v>68571.790235519395</c:v>
                </c:pt>
                <c:pt idx="978">
                  <c:v>70659.1500511169</c:v>
                </c:pt>
                <c:pt idx="979">
                  <c:v>13862.770034790001</c:v>
                </c:pt>
                <c:pt idx="980">
                  <c:v>4115.9099807739303</c:v>
                </c:pt>
                <c:pt idx="981">
                  <c:v>3332.8299903869602</c:v>
                </c:pt>
                <c:pt idx="982">
                  <c:v>49962.109886169397</c:v>
                </c:pt>
                <c:pt idx="983">
                  <c:v>3343.8399963378902</c:v>
                </c:pt>
                <c:pt idx="984">
                  <c:v>7085.60010147095</c:v>
                </c:pt>
                <c:pt idx="985">
                  <c:v>6551.7399902343795</c:v>
                </c:pt>
                <c:pt idx="986">
                  <c:v>2496.5600090026901</c:v>
                </c:pt>
                <c:pt idx="987">
                  <c:v>2945.8599929809602</c:v>
                </c:pt>
                <c:pt idx="988">
                  <c:v>2333.9000434875502</c:v>
                </c:pt>
                <c:pt idx="989">
                  <c:v>5170.1499900817898</c:v>
                </c:pt>
                <c:pt idx="990">
                  <c:v>7374.2699985504196</c:v>
                </c:pt>
                <c:pt idx="991">
                  <c:v>11576.150008201599</c:v>
                </c:pt>
                <c:pt idx="992">
                  <c:v>27296.110070228598</c:v>
                </c:pt>
                <c:pt idx="993">
                  <c:v>5366.3099937439001</c:v>
                </c:pt>
                <c:pt idx="994">
                  <c:v>8787.1400833129901</c:v>
                </c:pt>
                <c:pt idx="995">
                  <c:v>5428.2799873352096</c:v>
                </c:pt>
                <c:pt idx="996">
                  <c:v>17188.2100753784</c:v>
                </c:pt>
                <c:pt idx="997">
                  <c:v>46741.670132637002</c:v>
                </c:pt>
                <c:pt idx="998">
                  <c:v>11327.170009613001</c:v>
                </c:pt>
                <c:pt idx="999">
                  <c:v>11841.830036163299</c:v>
                </c:pt>
                <c:pt idx="1000">
                  <c:v>12351.329959869399</c:v>
                </c:pt>
                <c:pt idx="1001">
                  <c:v>6492.8500671386701</c:v>
                </c:pt>
                <c:pt idx="1002">
                  <c:v>47168.589931488001</c:v>
                </c:pt>
                <c:pt idx="1003">
                  <c:v>11890.010011672999</c:v>
                </c:pt>
                <c:pt idx="1004">
                  <c:v>7552.0200214386005</c:v>
                </c:pt>
                <c:pt idx="1005">
                  <c:v>9641.4200077056903</c:v>
                </c:pt>
                <c:pt idx="1006">
                  <c:v>7717.1799774169904</c:v>
                </c:pt>
                <c:pt idx="1007">
                  <c:v>6089.02000427246</c:v>
                </c:pt>
                <c:pt idx="1008">
                  <c:v>7019.2600383758499</c:v>
                </c:pt>
                <c:pt idx="1009">
                  <c:v>6952.6399936675998</c:v>
                </c:pt>
                <c:pt idx="1010">
                  <c:v>8854.4299697875995</c:v>
                </c:pt>
                <c:pt idx="1011">
                  <c:v>11364.659978866601</c:v>
                </c:pt>
                <c:pt idx="1012">
                  <c:v>22019.700017929099</c:v>
                </c:pt>
                <c:pt idx="1013">
                  <c:v>5440.6299667358398</c:v>
                </c:pt>
                <c:pt idx="1014">
                  <c:v>10776.0400295258</c:v>
                </c:pt>
                <c:pt idx="1015">
                  <c:v>8595.3899898529107</c:v>
                </c:pt>
                <c:pt idx="1016">
                  <c:v>10882.390024185201</c:v>
                </c:pt>
                <c:pt idx="1017">
                  <c:v>55126.240079879797</c:v>
                </c:pt>
                <c:pt idx="1018">
                  <c:v>11904.3200550079</c:v>
                </c:pt>
                <c:pt idx="1019">
                  <c:v>7417.0099563598596</c:v>
                </c:pt>
                <c:pt idx="1020">
                  <c:v>11410.360046386701</c:v>
                </c:pt>
                <c:pt idx="1021">
                  <c:v>15870.7100830078</c:v>
                </c:pt>
                <c:pt idx="1022">
                  <c:v>58573.020404815703</c:v>
                </c:pt>
                <c:pt idx="1023">
                  <c:v>7098.7799568176297</c:v>
                </c:pt>
                <c:pt idx="1024">
                  <c:v>4571.0800437927201</c:v>
                </c:pt>
                <c:pt idx="1025">
                  <c:v>6536.1800479888898</c:v>
                </c:pt>
                <c:pt idx="1026">
                  <c:v>8805.6099014282208</c:v>
                </c:pt>
                <c:pt idx="1027">
                  <c:v>10506.510042190601</c:v>
                </c:pt>
                <c:pt idx="1028">
                  <c:v>6988.9900789260901</c:v>
                </c:pt>
                <c:pt idx="1029">
                  <c:v>5576.6699600219699</c:v>
                </c:pt>
                <c:pt idx="1030">
                  <c:v>5910.3700542449997</c:v>
                </c:pt>
                <c:pt idx="1031">
                  <c:v>8555.2099914550799</c:v>
                </c:pt>
                <c:pt idx="1032">
                  <c:v>25108.859978675799</c:v>
                </c:pt>
                <c:pt idx="1033">
                  <c:v>7402.2599372863797</c:v>
                </c:pt>
                <c:pt idx="1034">
                  <c:v>7572.29001617432</c:v>
                </c:pt>
                <c:pt idx="1035">
                  <c:v>14257.829999923701</c:v>
                </c:pt>
                <c:pt idx="1036">
                  <c:v>10457.230018615701</c:v>
                </c:pt>
                <c:pt idx="1037">
                  <c:v>73329.1098842621</c:v>
                </c:pt>
                <c:pt idx="1038">
                  <c:v>53301.880165100098</c:v>
                </c:pt>
                <c:pt idx="1039">
                  <c:v>7495.0499954223596</c:v>
                </c:pt>
                <c:pt idx="1040">
                  <c:v>4391.9199256897</c:v>
                </c:pt>
                <c:pt idx="1041">
                  <c:v>2818.4900140762302</c:v>
                </c:pt>
                <c:pt idx="1042">
                  <c:v>42316.759937286399</c:v>
                </c:pt>
                <c:pt idx="1043">
                  <c:v>4735.9699897766104</c:v>
                </c:pt>
                <c:pt idx="1044">
                  <c:v>3253.6100082397502</c:v>
                </c:pt>
                <c:pt idx="1045">
                  <c:v>6262.2499656677201</c:v>
                </c:pt>
                <c:pt idx="1046">
                  <c:v>3939.4400501251198</c:v>
                </c:pt>
                <c:pt idx="1047">
                  <c:v>2485.4999618530301</c:v>
                </c:pt>
                <c:pt idx="1048">
                  <c:v>1228.87000274658</c:v>
                </c:pt>
                <c:pt idx="1049">
                  <c:v>7235.7699584960901</c:v>
                </c:pt>
                <c:pt idx="1050">
                  <c:v>5640.4099731445303</c:v>
                </c:pt>
                <c:pt idx="1051">
                  <c:v>6762.3199672699002</c:v>
                </c:pt>
                <c:pt idx="1052">
                  <c:v>18131.459978103601</c:v>
                </c:pt>
                <c:pt idx="1053">
                  <c:v>8484.2899646758997</c:v>
                </c:pt>
                <c:pt idx="1054">
                  <c:v>8426.3700180053693</c:v>
                </c:pt>
                <c:pt idx="1055">
                  <c:v>11134.3401603699</c:v>
                </c:pt>
                <c:pt idx="1056">
                  <c:v>18335.510124206499</c:v>
                </c:pt>
                <c:pt idx="1057">
                  <c:v>50231.199993133501</c:v>
                </c:pt>
                <c:pt idx="1058">
                  <c:v>6981.0400295257596</c:v>
                </c:pt>
                <c:pt idx="1059">
                  <c:v>9644.7700538635308</c:v>
                </c:pt>
                <c:pt idx="1060">
                  <c:v>4191.6399784088098</c:v>
                </c:pt>
                <c:pt idx="1061">
                  <c:v>8533.8600177764893</c:v>
                </c:pt>
                <c:pt idx="1062">
                  <c:v>47618.000026702903</c:v>
                </c:pt>
                <c:pt idx="1063">
                  <c:v>15394.7798633575</c:v>
                </c:pt>
                <c:pt idx="1064">
                  <c:v>3627.75999450684</c:v>
                </c:pt>
                <c:pt idx="1065">
                  <c:v>8262.3699684143103</c:v>
                </c:pt>
                <c:pt idx="1066">
                  <c:v>5325.2400360107404</c:v>
                </c:pt>
                <c:pt idx="1067">
                  <c:v>4593.2999877929697</c:v>
                </c:pt>
                <c:pt idx="1068">
                  <c:v>1151.2000198364301</c:v>
                </c:pt>
                <c:pt idx="1069">
                  <c:v>5331.2600097656295</c:v>
                </c:pt>
                <c:pt idx="1070">
                  <c:v>8303.1699485778809</c:v>
                </c:pt>
                <c:pt idx="1071">
                  <c:v>6932.4700050354004</c:v>
                </c:pt>
                <c:pt idx="1072">
                  <c:v>22749.610202789299</c:v>
                </c:pt>
                <c:pt idx="1073">
                  <c:v>4754.5699768066397</c:v>
                </c:pt>
                <c:pt idx="1074">
                  <c:v>8409.4000434875506</c:v>
                </c:pt>
                <c:pt idx="1075">
                  <c:v>13349.4800510406</c:v>
                </c:pt>
                <c:pt idx="1076">
                  <c:v>9224.7899837493896</c:v>
                </c:pt>
                <c:pt idx="1077">
                  <c:v>41187.330062866196</c:v>
                </c:pt>
                <c:pt idx="1078">
                  <c:v>9740.4899082183802</c:v>
                </c:pt>
                <c:pt idx="1079">
                  <c:v>10464.2299690247</c:v>
                </c:pt>
                <c:pt idx="1080">
                  <c:v>4273.6600036621103</c:v>
                </c:pt>
                <c:pt idx="1081">
                  <c:v>7598.8199615478497</c:v>
                </c:pt>
                <c:pt idx="1082">
                  <c:v>47960.8398275375</c:v>
                </c:pt>
                <c:pt idx="1083">
                  <c:v>11755.6600112915</c:v>
                </c:pt>
                <c:pt idx="1084">
                  <c:v>5409.7500267028799</c:v>
                </c:pt>
                <c:pt idx="1085">
                  <c:v>7629.0100212097204</c:v>
                </c:pt>
                <c:pt idx="1086">
                  <c:v>3340.7699718475301</c:v>
                </c:pt>
                <c:pt idx="1087">
                  <c:v>6808.8499317169199</c:v>
                </c:pt>
                <c:pt idx="1088">
                  <c:v>2874.9300231933598</c:v>
                </c:pt>
                <c:pt idx="1089">
                  <c:v>5177.8099975585901</c:v>
                </c:pt>
                <c:pt idx="1090">
                  <c:v>8760.7600317001306</c:v>
                </c:pt>
                <c:pt idx="1091">
                  <c:v>6430.7899742126501</c:v>
                </c:pt>
                <c:pt idx="1092">
                  <c:v>23166.609935760502</c:v>
                </c:pt>
                <c:pt idx="1093">
                  <c:v>7019.2200889587402</c:v>
                </c:pt>
                <c:pt idx="1094">
                  <c:v>6015.04002380371</c:v>
                </c:pt>
                <c:pt idx="1095">
                  <c:v>13546.549955368</c:v>
                </c:pt>
                <c:pt idx="1096">
                  <c:v>9211.0799350738507</c:v>
                </c:pt>
                <c:pt idx="1097">
                  <c:v>68276.330038070693</c:v>
                </c:pt>
                <c:pt idx="1098">
                  <c:v>42208.009941101103</c:v>
                </c:pt>
                <c:pt idx="1099">
                  <c:v>6207.6399879455603</c:v>
                </c:pt>
                <c:pt idx="1100">
                  <c:v>3857.1700038909898</c:v>
                </c:pt>
                <c:pt idx="1101">
                  <c:v>2861.2699508667001</c:v>
                </c:pt>
                <c:pt idx="1102">
                  <c:v>36622.379819870002</c:v>
                </c:pt>
                <c:pt idx="1103">
                  <c:v>3812.1299591064499</c:v>
                </c:pt>
                <c:pt idx="1104">
                  <c:v>3179.4199981689499</c:v>
                </c:pt>
                <c:pt idx="1105">
                  <c:v>3278.5900268554701</c:v>
                </c:pt>
                <c:pt idx="1106">
                  <c:v>2580.71995544434</c:v>
                </c:pt>
                <c:pt idx="1107">
                  <c:v>1451.8300189971901</c:v>
                </c:pt>
                <c:pt idx="1108">
                  <c:v>1175.23999023438</c:v>
                </c:pt>
                <c:pt idx="1109">
                  <c:v>5670.6099414825403</c:v>
                </c:pt>
                <c:pt idx="1110">
                  <c:v>8413.8100280761701</c:v>
                </c:pt>
                <c:pt idx="1111">
                  <c:v>8626.7499732971191</c:v>
                </c:pt>
                <c:pt idx="1112">
                  <c:v>19447.1399669647</c:v>
                </c:pt>
                <c:pt idx="1113">
                  <c:v>4524.42995262146</c:v>
                </c:pt>
                <c:pt idx="1114">
                  <c:v>7553.53003883362</c:v>
                </c:pt>
                <c:pt idx="1115">
                  <c:v>5448.7699584960901</c:v>
                </c:pt>
                <c:pt idx="1116">
                  <c:v>11396.0800542831</c:v>
                </c:pt>
                <c:pt idx="1117">
                  <c:v>49693.419940948501</c:v>
                </c:pt>
                <c:pt idx="1118">
                  <c:v>12125.440114974999</c:v>
                </c:pt>
                <c:pt idx="1119">
                  <c:v>8261.8200130462592</c:v>
                </c:pt>
                <c:pt idx="1120">
                  <c:v>4817.33007049561</c:v>
                </c:pt>
                <c:pt idx="1121">
                  <c:v>8707.0100107192993</c:v>
                </c:pt>
                <c:pt idx="1122">
                  <c:v>48074.459997177102</c:v>
                </c:pt>
                <c:pt idx="1123">
                  <c:v>8765.6399192810095</c:v>
                </c:pt>
                <c:pt idx="1124">
                  <c:v>11095.909917831401</c:v>
                </c:pt>
                <c:pt idx="1125">
                  <c:v>9936.6600856781006</c:v>
                </c:pt>
                <c:pt idx="1126">
                  <c:v>2018.5600128173801</c:v>
                </c:pt>
                <c:pt idx="1127">
                  <c:v>2548.3099899292001</c:v>
                </c:pt>
                <c:pt idx="1128">
                  <c:v>3359.5599975585901</c:v>
                </c:pt>
                <c:pt idx="1129">
                  <c:v>5416.2300395965603</c:v>
                </c:pt>
                <c:pt idx="1130">
                  <c:v>7852.7599487304697</c:v>
                </c:pt>
                <c:pt idx="1131">
                  <c:v>8712.9400377273596</c:v>
                </c:pt>
                <c:pt idx="1132">
                  <c:v>18556.649984359701</c:v>
                </c:pt>
                <c:pt idx="1133">
                  <c:v>5247.8400287628201</c:v>
                </c:pt>
                <c:pt idx="1134">
                  <c:v>10657.690078735401</c:v>
                </c:pt>
                <c:pt idx="1135">
                  <c:v>12351.9300041199</c:v>
                </c:pt>
                <c:pt idx="1136">
                  <c:v>12322.0098876953</c:v>
                </c:pt>
                <c:pt idx="1137">
                  <c:v>51796.290090560899</c:v>
                </c:pt>
                <c:pt idx="1138">
                  <c:v>11499.3700561523</c:v>
                </c:pt>
                <c:pt idx="1139">
                  <c:v>10513.279983520501</c:v>
                </c:pt>
                <c:pt idx="1140">
                  <c:v>6552.3799533844003</c:v>
                </c:pt>
                <c:pt idx="1141">
                  <c:v>10497.7699775696</c:v>
                </c:pt>
                <c:pt idx="1142">
                  <c:v>43643.480018615701</c:v>
                </c:pt>
                <c:pt idx="1143">
                  <c:v>4549.6600341796902</c:v>
                </c:pt>
                <c:pt idx="1144">
                  <c:v>5573.5799636840802</c:v>
                </c:pt>
                <c:pt idx="1145">
                  <c:v>5652.8900108337402</c:v>
                </c:pt>
                <c:pt idx="1146">
                  <c:v>6068.3000450134296</c:v>
                </c:pt>
                <c:pt idx="1147">
                  <c:v>6012.1400032043503</c:v>
                </c:pt>
                <c:pt idx="1148">
                  <c:v>4347.3700408935501</c:v>
                </c:pt>
                <c:pt idx="1149">
                  <c:v>7290.1300868988001</c:v>
                </c:pt>
                <c:pt idx="1150">
                  <c:v>9737.6200332641602</c:v>
                </c:pt>
                <c:pt idx="1151">
                  <c:v>8584.1100139617902</c:v>
                </c:pt>
                <c:pt idx="1152">
                  <c:v>20803.429899215698</c:v>
                </c:pt>
                <c:pt idx="1153">
                  <c:v>5457.9099788665799</c:v>
                </c:pt>
                <c:pt idx="1154">
                  <c:v>10048.439977645899</c:v>
                </c:pt>
                <c:pt idx="1155">
                  <c:v>9994.0700378418005</c:v>
                </c:pt>
                <c:pt idx="1156">
                  <c:v>11626.7200450897</c:v>
                </c:pt>
                <c:pt idx="1157">
                  <c:v>65861.120141029402</c:v>
                </c:pt>
                <c:pt idx="1158">
                  <c:v>38929.430103302002</c:v>
                </c:pt>
                <c:pt idx="1159">
                  <c:v>9274.1000528335608</c:v>
                </c:pt>
                <c:pt idx="1160">
                  <c:v>3844.1699981689499</c:v>
                </c:pt>
                <c:pt idx="1161">
                  <c:v>4524.1800098419199</c:v>
                </c:pt>
                <c:pt idx="1162">
                  <c:v>43266.339824676499</c:v>
                </c:pt>
                <c:pt idx="1163">
                  <c:v>4009.0499954223601</c:v>
                </c:pt>
                <c:pt idx="1164">
                  <c:v>5037.0800514221201</c:v>
                </c:pt>
                <c:pt idx="1165">
                  <c:v>7600.7800178527796</c:v>
                </c:pt>
                <c:pt idx="1166">
                  <c:v>2448.6000289917001</c:v>
                </c:pt>
                <c:pt idx="1167">
                  <c:v>1842.39002609253</c:v>
                </c:pt>
                <c:pt idx="1168">
                  <c:v>724.93999290466297</c:v>
                </c:pt>
                <c:pt idx="1169">
                  <c:v>5587.2900066375696</c:v>
                </c:pt>
                <c:pt idx="1170">
                  <c:v>8728.45994949341</c:v>
                </c:pt>
                <c:pt idx="1171">
                  <c:v>4592.7100334167499</c:v>
                </c:pt>
                <c:pt idx="1172">
                  <c:v>23649.4699859619</c:v>
                </c:pt>
                <c:pt idx="1173">
                  <c:v>6810.08007049561</c:v>
                </c:pt>
                <c:pt idx="1174">
                  <c:v>6367.0899944305402</c:v>
                </c:pt>
                <c:pt idx="1175">
                  <c:v>5952.0400009155301</c:v>
                </c:pt>
                <c:pt idx="1176">
                  <c:v>13050.3100185394</c:v>
                </c:pt>
                <c:pt idx="1177">
                  <c:v>57432.249734878496</c:v>
                </c:pt>
                <c:pt idx="1178">
                  <c:v>7977.03001213074</c:v>
                </c:pt>
                <c:pt idx="1179">
                  <c:v>7600.8599166870099</c:v>
                </c:pt>
                <c:pt idx="1180">
                  <c:v>7571.0699844360397</c:v>
                </c:pt>
                <c:pt idx="1181">
                  <c:v>8544.3800201415997</c:v>
                </c:pt>
                <c:pt idx="1182">
                  <c:v>37803.490123748801</c:v>
                </c:pt>
                <c:pt idx="1183">
                  <c:v>5907.8400268554697</c:v>
                </c:pt>
                <c:pt idx="1184">
                  <c:v>6172.9400253295898</c:v>
                </c:pt>
                <c:pt idx="1185">
                  <c:v>3858.9300003051799</c:v>
                </c:pt>
                <c:pt idx="1186">
                  <c:v>5042.6499748229999</c:v>
                </c:pt>
                <c:pt idx="1187">
                  <c:v>6248.2499198913602</c:v>
                </c:pt>
                <c:pt idx="1188">
                  <c:v>1672.5500106811501</c:v>
                </c:pt>
                <c:pt idx="1189">
                  <c:v>7517.32005500793</c:v>
                </c:pt>
                <c:pt idx="1190">
                  <c:v>9249.4499969482404</c:v>
                </c:pt>
                <c:pt idx="1191">
                  <c:v>11158.8200931549</c:v>
                </c:pt>
                <c:pt idx="1192">
                  <c:v>26580.1599979401</c:v>
                </c:pt>
                <c:pt idx="1193">
                  <c:v>7169.1200180053702</c:v>
                </c:pt>
                <c:pt idx="1194">
                  <c:v>8647.6599998474103</c:v>
                </c:pt>
                <c:pt idx="1195">
                  <c:v>12683.669927597</c:v>
                </c:pt>
                <c:pt idx="1196">
                  <c:v>10085.860084533701</c:v>
                </c:pt>
                <c:pt idx="1197">
                  <c:v>52795.479965209997</c:v>
                </c:pt>
                <c:pt idx="1198">
                  <c:v>8010.4200325012198</c:v>
                </c:pt>
                <c:pt idx="1199">
                  <c:v>6768.0298957824698</c:v>
                </c:pt>
                <c:pt idx="1200">
                  <c:v>4051.54001617432</c:v>
                </c:pt>
                <c:pt idx="1201">
                  <c:v>10266.640053749101</c:v>
                </c:pt>
                <c:pt idx="1202">
                  <c:v>42308.7600440979</c:v>
                </c:pt>
                <c:pt idx="1203">
                  <c:v>8673.4700489044208</c:v>
                </c:pt>
                <c:pt idx="1204">
                  <c:v>11111.0699253082</c:v>
                </c:pt>
                <c:pt idx="1205">
                  <c:v>3947.5699806213402</c:v>
                </c:pt>
                <c:pt idx="1206">
                  <c:v>4473.3200092315701</c:v>
                </c:pt>
                <c:pt idx="1207">
                  <c:v>8112.1200389862097</c:v>
                </c:pt>
                <c:pt idx="1208">
                  <c:v>3705.0499649047902</c:v>
                </c:pt>
                <c:pt idx="1209">
                  <c:v>6139.3499526977503</c:v>
                </c:pt>
                <c:pt idx="1210">
                  <c:v>7166.5500297546396</c:v>
                </c:pt>
                <c:pt idx="1211">
                  <c:v>9387.1600341796893</c:v>
                </c:pt>
                <c:pt idx="1212">
                  <c:v>26995.439994812001</c:v>
                </c:pt>
                <c:pt idx="1213">
                  <c:v>7696.9500350952103</c:v>
                </c:pt>
                <c:pt idx="1214">
                  <c:v>5021.28002357483</c:v>
                </c:pt>
                <c:pt idx="1215">
                  <c:v>16177.6699523926</c:v>
                </c:pt>
                <c:pt idx="1216">
                  <c:v>6503.7200279235803</c:v>
                </c:pt>
                <c:pt idx="1217">
                  <c:v>73271.270078659101</c:v>
                </c:pt>
                <c:pt idx="1218">
                  <c:v>42013.139925003103</c:v>
                </c:pt>
                <c:pt idx="1219">
                  <c:v>8726.6600131988507</c:v>
                </c:pt>
                <c:pt idx="1220">
                  <c:v>2007.0200138092</c:v>
                </c:pt>
                <c:pt idx="1221">
                  <c:v>973.659999847412</c:v>
                </c:pt>
                <c:pt idx="1222">
                  <c:v>36694.3600473404</c:v>
                </c:pt>
                <c:pt idx="1223">
                  <c:v>3155.2099876403799</c:v>
                </c:pt>
                <c:pt idx="1224">
                  <c:v>9846.1400947570801</c:v>
                </c:pt>
                <c:pt idx="1225">
                  <c:v>4122.9400691986102</c:v>
                </c:pt>
                <c:pt idx="1226">
                  <c:v>2902.3299942016602</c:v>
                </c:pt>
                <c:pt idx="1227">
                  <c:v>1025.1899948120099</c:v>
                </c:pt>
                <c:pt idx="1228">
                  <c:v>1421.2699928283701</c:v>
                </c:pt>
                <c:pt idx="1229">
                  <c:v>6636.0800209045401</c:v>
                </c:pt>
                <c:pt idx="1230">
                  <c:v>7071.3199806213397</c:v>
                </c:pt>
                <c:pt idx="1231">
                  <c:v>12654.3700122833</c:v>
                </c:pt>
                <c:pt idx="1232">
                  <c:v>26016.680007934599</c:v>
                </c:pt>
                <c:pt idx="1233">
                  <c:v>5447.3599510192898</c:v>
                </c:pt>
                <c:pt idx="1234">
                  <c:v>6940.2300109863299</c:v>
                </c:pt>
                <c:pt idx="1235">
                  <c:v>9235.0699920654297</c:v>
                </c:pt>
                <c:pt idx="1236">
                  <c:v>17094.439979553201</c:v>
                </c:pt>
                <c:pt idx="1237">
                  <c:v>56635.659858703599</c:v>
                </c:pt>
                <c:pt idx="1238">
                  <c:v>13275.5000019073</c:v>
                </c:pt>
                <c:pt idx="1239">
                  <c:v>6379.6000022888202</c:v>
                </c:pt>
                <c:pt idx="1240">
                  <c:v>6128.4499931335404</c:v>
                </c:pt>
                <c:pt idx="1241">
                  <c:v>6514.2000083923303</c:v>
                </c:pt>
                <c:pt idx="1242">
                  <c:v>48297.019950866699</c:v>
                </c:pt>
                <c:pt idx="1243">
                  <c:v>20554.829984664899</c:v>
                </c:pt>
                <c:pt idx="1244">
                  <c:v>8538.51001167297</c:v>
                </c:pt>
                <c:pt idx="1245">
                  <c:v>6581.1999473571796</c:v>
                </c:pt>
                <c:pt idx="1246">
                  <c:v>5227.1700172424298</c:v>
                </c:pt>
                <c:pt idx="1247">
                  <c:v>2941.78001022339</c:v>
                </c:pt>
                <c:pt idx="1248">
                  <c:v>2229.5900154113801</c:v>
                </c:pt>
                <c:pt idx="1249">
                  <c:v>5982.0999851226798</c:v>
                </c:pt>
                <c:pt idx="1250">
                  <c:v>7686.7900047302201</c:v>
                </c:pt>
                <c:pt idx="1251">
                  <c:v>11299.180053710899</c:v>
                </c:pt>
                <c:pt idx="1252">
                  <c:v>20455.470071792599</c:v>
                </c:pt>
                <c:pt idx="1253">
                  <c:v>5473.9800758361798</c:v>
                </c:pt>
                <c:pt idx="1254">
                  <c:v>6916.6600332260095</c:v>
                </c:pt>
                <c:pt idx="1255">
                  <c:v>7882.6300125122098</c:v>
                </c:pt>
                <c:pt idx="1256">
                  <c:v>11651.9999923706</c:v>
                </c:pt>
                <c:pt idx="1257">
                  <c:v>42855.489934921301</c:v>
                </c:pt>
                <c:pt idx="1258">
                  <c:v>11733.5399723053</c:v>
                </c:pt>
                <c:pt idx="1259">
                  <c:v>7052.6200294494602</c:v>
                </c:pt>
                <c:pt idx="1260">
                  <c:v>6709.6798839569101</c:v>
                </c:pt>
                <c:pt idx="1261">
                  <c:v>9710.87010574341</c:v>
                </c:pt>
                <c:pt idx="1262">
                  <c:v>50339.629817962603</c:v>
                </c:pt>
                <c:pt idx="1263">
                  <c:v>5026.6899948120099</c:v>
                </c:pt>
                <c:pt idx="1264">
                  <c:v>7518.6599502563504</c:v>
                </c:pt>
                <c:pt idx="1265">
                  <c:v>8378.7100410461408</c:v>
                </c:pt>
                <c:pt idx="1266">
                  <c:v>3207.5899944305402</c:v>
                </c:pt>
                <c:pt idx="1267">
                  <c:v>6298.3099861145001</c:v>
                </c:pt>
                <c:pt idx="1268">
                  <c:v>834.46999740600597</c:v>
                </c:pt>
                <c:pt idx="1269">
                  <c:v>11342.6599369049</c:v>
                </c:pt>
                <c:pt idx="1270">
                  <c:v>7682.9100227356003</c:v>
                </c:pt>
                <c:pt idx="1271">
                  <c:v>9867.3799762725794</c:v>
                </c:pt>
                <c:pt idx="1272">
                  <c:v>23996.400037765499</c:v>
                </c:pt>
                <c:pt idx="1273">
                  <c:v>6456.47998428345</c:v>
                </c:pt>
                <c:pt idx="1274">
                  <c:v>6314.3699836731003</c:v>
                </c:pt>
                <c:pt idx="1275">
                  <c:v>17079.890031814601</c:v>
                </c:pt>
                <c:pt idx="1276">
                  <c:v>14775.570148467999</c:v>
                </c:pt>
                <c:pt idx="1277">
                  <c:v>56155.299747466997</c:v>
                </c:pt>
                <c:pt idx="1278">
                  <c:v>55219.690109252901</c:v>
                </c:pt>
                <c:pt idx="1279">
                  <c:v>7881.46997261047</c:v>
                </c:pt>
                <c:pt idx="1280">
                  <c:v>2079.5799903869602</c:v>
                </c:pt>
                <c:pt idx="1281">
                  <c:v>1950.3199996948199</c:v>
                </c:pt>
                <c:pt idx="1282">
                  <c:v>36309.589906692498</c:v>
                </c:pt>
                <c:pt idx="1283">
                  <c:v>4380.0301132202103</c:v>
                </c:pt>
                <c:pt idx="1284">
                  <c:v>4532.7499523162796</c:v>
                </c:pt>
                <c:pt idx="1285">
                  <c:v>3560.0999660491898</c:v>
                </c:pt>
                <c:pt idx="1286">
                  <c:v>2929.8400154113801</c:v>
                </c:pt>
                <c:pt idx="1287">
                  <c:v>3154.5900001525902</c:v>
                </c:pt>
                <c:pt idx="1288">
                  <c:v>1544.0699920654299</c:v>
                </c:pt>
                <c:pt idx="1289">
                  <c:v>4236.8200397491501</c:v>
                </c:pt>
                <c:pt idx="1290">
                  <c:v>5381.5599613189697</c:v>
                </c:pt>
                <c:pt idx="1291">
                  <c:v>9347.6700153350794</c:v>
                </c:pt>
                <c:pt idx="1292">
                  <c:v>30703.619907379201</c:v>
                </c:pt>
                <c:pt idx="1293">
                  <c:v>7399.22995758057</c:v>
                </c:pt>
                <c:pt idx="1294">
                  <c:v>4936.3200149536096</c:v>
                </c:pt>
                <c:pt idx="1295">
                  <c:v>10884.1999988556</c:v>
                </c:pt>
                <c:pt idx="1296">
                  <c:v>14182.7700099945</c:v>
                </c:pt>
                <c:pt idx="1297">
                  <c:v>44163.0099849701</c:v>
                </c:pt>
                <c:pt idx="1298">
                  <c:v>13074.339899063099</c:v>
                </c:pt>
                <c:pt idx="1299">
                  <c:v>7300.0599441528302</c:v>
                </c:pt>
                <c:pt idx="1300">
                  <c:v>4674.5599651336697</c:v>
                </c:pt>
                <c:pt idx="1301">
                  <c:v>3961.8300304412801</c:v>
                </c:pt>
                <c:pt idx="1302">
                  <c:v>43997.979951858499</c:v>
                </c:pt>
                <c:pt idx="1303">
                  <c:v>9568.8199214935303</c:v>
                </c:pt>
                <c:pt idx="1304">
                  <c:v>4295.4399681091299</c:v>
                </c:pt>
                <c:pt idx="1305">
                  <c:v>9411.2300376892108</c:v>
                </c:pt>
                <c:pt idx="1306">
                  <c:v>4198.1599845886203</c:v>
                </c:pt>
                <c:pt idx="1307">
                  <c:v>2278.3599929809602</c:v>
                </c:pt>
                <c:pt idx="1308">
                  <c:v>3308.1900310516398</c:v>
                </c:pt>
                <c:pt idx="1309">
                  <c:v>5717.7399482727096</c:v>
                </c:pt>
                <c:pt idx="1310">
                  <c:v>4279.7199630737296</c:v>
                </c:pt>
                <c:pt idx="1311">
                  <c:v>11852.3698730469</c:v>
                </c:pt>
                <c:pt idx="1312">
                  <c:v>23404.020030975302</c:v>
                </c:pt>
                <c:pt idx="1313">
                  <c:v>8776.7100419998205</c:v>
                </c:pt>
                <c:pt idx="1314">
                  <c:v>15132.6099185944</c:v>
                </c:pt>
                <c:pt idx="1315">
                  <c:v>10585.589998245199</c:v>
                </c:pt>
                <c:pt idx="1316">
                  <c:v>11819.1699008942</c:v>
                </c:pt>
                <c:pt idx="1317">
                  <c:v>45595.8102073669</c:v>
                </c:pt>
                <c:pt idx="1318">
                  <c:v>8196.7500762939508</c:v>
                </c:pt>
                <c:pt idx="1319">
                  <c:v>6117.4900131225604</c:v>
                </c:pt>
                <c:pt idx="1320">
                  <c:v>5737.8699874877902</c:v>
                </c:pt>
                <c:pt idx="1321">
                  <c:v>8332.5599708557093</c:v>
                </c:pt>
                <c:pt idx="1322">
                  <c:v>37480.059959411599</c:v>
                </c:pt>
                <c:pt idx="1323">
                  <c:v>7246.1700458526602</c:v>
                </c:pt>
                <c:pt idx="1324">
                  <c:v>8166.3900413513202</c:v>
                </c:pt>
                <c:pt idx="1325">
                  <c:v>5939.6099929809598</c:v>
                </c:pt>
                <c:pt idx="1326">
                  <c:v>5948.1299839019803</c:v>
                </c:pt>
                <c:pt idx="1327">
                  <c:v>4195.6500320434598</c:v>
                </c:pt>
                <c:pt idx="1328">
                  <c:v>1861.87999725342</c:v>
                </c:pt>
                <c:pt idx="1329">
                  <c:v>5225.7200050354004</c:v>
                </c:pt>
                <c:pt idx="1330">
                  <c:v>6777.0499534606897</c:v>
                </c:pt>
                <c:pt idx="1331">
                  <c:v>10486.610038757301</c:v>
                </c:pt>
                <c:pt idx="1332">
                  <c:v>25775.890060424801</c:v>
                </c:pt>
                <c:pt idx="1333">
                  <c:v>8947.0200290679895</c:v>
                </c:pt>
                <c:pt idx="1334">
                  <c:v>6034.5099697113001</c:v>
                </c:pt>
                <c:pt idx="1335">
                  <c:v>15744.9600067139</c:v>
                </c:pt>
                <c:pt idx="1336">
                  <c:v>9942.6799545288104</c:v>
                </c:pt>
                <c:pt idx="1337">
                  <c:v>75113.739744186401</c:v>
                </c:pt>
                <c:pt idx="1338">
                  <c:v>42352.639972686797</c:v>
                </c:pt>
                <c:pt idx="1339">
                  <c:v>8419.4800186157208</c:v>
                </c:pt>
                <c:pt idx="1340">
                  <c:v>4241.8499450683603</c:v>
                </c:pt>
                <c:pt idx="1341">
                  <c:v>5196.1600227356003</c:v>
                </c:pt>
                <c:pt idx="1342">
                  <c:v>35415.100082397497</c:v>
                </c:pt>
                <c:pt idx="1343">
                  <c:v>6060.6999664306604</c:v>
                </c:pt>
                <c:pt idx="1344">
                  <c:v>5478.9299507141104</c:v>
                </c:pt>
                <c:pt idx="1345">
                  <c:v>5329.7999839782697</c:v>
                </c:pt>
                <c:pt idx="1346">
                  <c:v>5320.6900634765598</c:v>
                </c:pt>
                <c:pt idx="1347">
                  <c:v>645.78999328613304</c:v>
                </c:pt>
                <c:pt idx="1348">
                  <c:v>1181.99998855591</c:v>
                </c:pt>
                <c:pt idx="1349">
                  <c:v>6653.5599632263202</c:v>
                </c:pt>
                <c:pt idx="1350">
                  <c:v>4618.8700294494602</c:v>
                </c:pt>
                <c:pt idx="1351">
                  <c:v>11934.539920806899</c:v>
                </c:pt>
                <c:pt idx="1352">
                  <c:v>24083.020082473799</c:v>
                </c:pt>
                <c:pt idx="1353">
                  <c:v>4492.5499973297101</c:v>
                </c:pt>
                <c:pt idx="1354">
                  <c:v>9990.9400253295898</c:v>
                </c:pt>
                <c:pt idx="1355">
                  <c:v>12925.8600635529</c:v>
                </c:pt>
                <c:pt idx="1356">
                  <c:v>15725.0300235748</c:v>
                </c:pt>
                <c:pt idx="1357">
                  <c:v>43601.770092010498</c:v>
                </c:pt>
                <c:pt idx="1358">
                  <c:v>8895.7300014495904</c:v>
                </c:pt>
                <c:pt idx="1359">
                  <c:v>5145.5799407959003</c:v>
                </c:pt>
                <c:pt idx="1360">
                  <c:v>9221.9300422668493</c:v>
                </c:pt>
                <c:pt idx="1361">
                  <c:v>3911.4200172424298</c:v>
                </c:pt>
                <c:pt idx="1362">
                  <c:v>44243.849901199297</c:v>
                </c:pt>
                <c:pt idx="1363">
                  <c:v>15574.740062713599</c:v>
                </c:pt>
                <c:pt idx="1364">
                  <c:v>5474.18995285034</c:v>
                </c:pt>
                <c:pt idx="1365">
                  <c:v>3170.00998497009</c:v>
                </c:pt>
                <c:pt idx="1366">
                  <c:v>6542.5699615478497</c:v>
                </c:pt>
                <c:pt idx="1367">
                  <c:v>1401.74000549316</c:v>
                </c:pt>
                <c:pt idx="1368">
                  <c:v>1525.2900085449201</c:v>
                </c:pt>
                <c:pt idx="1369">
                  <c:v>4237.2399749755896</c:v>
                </c:pt>
                <c:pt idx="1370">
                  <c:v>3793.28001403809</c:v>
                </c:pt>
                <c:pt idx="1371">
                  <c:v>6544.5899982452402</c:v>
                </c:pt>
                <c:pt idx="1372">
                  <c:v>16499.709993362401</c:v>
                </c:pt>
                <c:pt idx="1373">
                  <c:v>3154.7200241088899</c:v>
                </c:pt>
                <c:pt idx="1374">
                  <c:v>8645.4000396728497</c:v>
                </c:pt>
                <c:pt idx="1375">
                  <c:v>7743.7500667572003</c:v>
                </c:pt>
                <c:pt idx="1376">
                  <c:v>8412.7500381469708</c:v>
                </c:pt>
                <c:pt idx="1377">
                  <c:v>34666.320081710801</c:v>
                </c:pt>
                <c:pt idx="1378">
                  <c:v>8567.1699657440204</c:v>
                </c:pt>
                <c:pt idx="1379">
                  <c:v>11767.9998855591</c:v>
                </c:pt>
                <c:pt idx="1380">
                  <c:v>4619.2199974060104</c:v>
                </c:pt>
                <c:pt idx="1381">
                  <c:v>6302.7299900054904</c:v>
                </c:pt>
                <c:pt idx="1382">
                  <c:v>32382.8300170898</c:v>
                </c:pt>
                <c:pt idx="1383">
                  <c:v>3973.1700115203898</c:v>
                </c:pt>
                <c:pt idx="1384">
                  <c:v>9027.2999935150092</c:v>
                </c:pt>
                <c:pt idx="1385">
                  <c:v>9833.6301803588904</c:v>
                </c:pt>
                <c:pt idx="1386">
                  <c:v>2476.8800315856902</c:v>
                </c:pt>
                <c:pt idx="1387">
                  <c:v>4794.3299732208297</c:v>
                </c:pt>
                <c:pt idx="1388">
                  <c:v>994.17000579833996</c:v>
                </c:pt>
                <c:pt idx="1389">
                  <c:v>4438.2900142669696</c:v>
                </c:pt>
                <c:pt idx="1390">
                  <c:v>4697.4800262451199</c:v>
                </c:pt>
                <c:pt idx="1391">
                  <c:v>8991.8200302124005</c:v>
                </c:pt>
                <c:pt idx="1392">
                  <c:v>17583.6000490189</c:v>
                </c:pt>
                <c:pt idx="1393">
                  <c:v>3108.96998214722</c:v>
                </c:pt>
                <c:pt idx="1394">
                  <c:v>5153.8900127410898</c:v>
                </c:pt>
                <c:pt idx="1395">
                  <c:v>11904.170015335099</c:v>
                </c:pt>
                <c:pt idx="1396">
                  <c:v>4160.29002380371</c:v>
                </c:pt>
                <c:pt idx="1397">
                  <c:v>51717.339961051897</c:v>
                </c:pt>
                <c:pt idx="1398">
                  <c:v>36784.2500610352</c:v>
                </c:pt>
                <c:pt idx="1399">
                  <c:v>9241.6800270080603</c:v>
                </c:pt>
                <c:pt idx="1400">
                  <c:v>4005.4200134277298</c:v>
                </c:pt>
                <c:pt idx="1401">
                  <c:v>2274.68996429443</c:v>
                </c:pt>
                <c:pt idx="1402">
                  <c:v>26427.489809036299</c:v>
                </c:pt>
                <c:pt idx="1403">
                  <c:v>3214.8100109100301</c:v>
                </c:pt>
                <c:pt idx="1404">
                  <c:v>2506.7100181579599</c:v>
                </c:pt>
                <c:pt idx="1405">
                  <c:v>1149.12001800537</c:v>
                </c:pt>
                <c:pt idx="1406">
                  <c:v>1487.4700164794899</c:v>
                </c:pt>
                <c:pt idx="1407">
                  <c:v>2161.54003143311</c:v>
                </c:pt>
                <c:pt idx="1408">
                  <c:v>1297.89001083374</c:v>
                </c:pt>
                <c:pt idx="1409">
                  <c:v>6920.9999656677201</c:v>
                </c:pt>
                <c:pt idx="1410">
                  <c:v>3202.94997596741</c:v>
                </c:pt>
                <c:pt idx="1411">
                  <c:v>2314.28002548218</c:v>
                </c:pt>
                <c:pt idx="1412">
                  <c:v>14039.5800113678</c:v>
                </c:pt>
                <c:pt idx="1413">
                  <c:v>2937.21998786926</c:v>
                </c:pt>
                <c:pt idx="1414">
                  <c:v>5156.5600337982196</c:v>
                </c:pt>
                <c:pt idx="1415">
                  <c:v>4493.1499710082999</c:v>
                </c:pt>
                <c:pt idx="1416">
                  <c:v>10578.170015335099</c:v>
                </c:pt>
                <c:pt idx="1417">
                  <c:v>21147.089893341101</c:v>
                </c:pt>
                <c:pt idx="1418">
                  <c:v>4902.9699440002396</c:v>
                </c:pt>
                <c:pt idx="1419">
                  <c:v>4419.1399879455603</c:v>
                </c:pt>
                <c:pt idx="1420">
                  <c:v>6868.1700611114502</c:v>
                </c:pt>
                <c:pt idx="1421">
                  <c:v>1980.2100124359099</c:v>
                </c:pt>
                <c:pt idx="1422">
                  <c:v>14557.7299308777</c:v>
                </c:pt>
                <c:pt idx="1423">
                  <c:v>7590.7400360107404</c:v>
                </c:pt>
                <c:pt idx="1424">
                  <c:v>2172.4299964904799</c:v>
                </c:pt>
                <c:pt idx="1425">
                  <c:v>1203.0500049591101</c:v>
                </c:pt>
                <c:pt idx="1426">
                  <c:v>2505.6299781799298</c:v>
                </c:pt>
              </c:numCache>
            </c:numRef>
          </c:val>
          <c:smooth val="0"/>
          <c:extLst>
            <c:ext xmlns:c16="http://schemas.microsoft.com/office/drawing/2014/chart" uri="{C3380CC4-5D6E-409C-BE32-E72D297353CC}">
              <c16:uniqueId val="{00000000-7F60-4652-81E3-C96330A5C418}"/>
            </c:ext>
          </c:extLst>
        </c:ser>
        <c:dLbls>
          <c:showLegendKey val="0"/>
          <c:showVal val="0"/>
          <c:showCatName val="0"/>
          <c:showSerName val="0"/>
          <c:showPercent val="0"/>
          <c:showBubbleSize val="0"/>
        </c:dLbls>
        <c:smooth val="0"/>
        <c:axId val="1773951951"/>
        <c:axId val="1773950991"/>
      </c:lineChart>
      <c:catAx>
        <c:axId val="17739519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950991"/>
        <c:crosses val="autoZero"/>
        <c:auto val="1"/>
        <c:lblAlgn val="ctr"/>
        <c:lblOffset val="100"/>
        <c:tickLblSkip val="100"/>
        <c:noMultiLvlLbl val="0"/>
      </c:catAx>
      <c:valAx>
        <c:axId val="1773950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Sales amount</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951951"/>
        <c:crosses val="autoZero"/>
        <c:crossBetween val="between"/>
        <c:dispUnits>
          <c:builtInUnit val="thousand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reportv2.0.xlsx]avg rating, sales one, repeat p!PivotTable4</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Sales by quarter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'avg rating, sales one, repeat p'!$AN$5</c:f>
              <c:strCache>
                <c:ptCount val="1"/>
                <c:pt idx="0">
                  <c:v>Sales amount</c:v>
                </c:pt>
              </c:strCache>
            </c:strRef>
          </c:tx>
          <c:spPr>
            <a:solidFill>
              <a:srgbClr val="156082"/>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'avg rating, sales one, repeat p'!$AM$6:$AM$10</c:f>
              <c:strCache>
                <c:ptCount val="4"/>
                <c:pt idx="0">
                  <c:v>1</c:v>
                </c:pt>
                <c:pt idx="1">
                  <c:v>2</c:v>
                </c:pt>
                <c:pt idx="2">
                  <c:v>3</c:v>
                </c:pt>
                <c:pt idx="3">
                  <c:v>4</c:v>
                </c:pt>
              </c:strCache>
            </c:strRef>
          </c:cat>
          <c:val>
            <c:numRef>
              <c:f>'avg rating, sales one, repeat p'!$AN$6:$AN$10</c:f>
              <c:numCache>
                <c:formatCode>General</c:formatCode>
                <c:ptCount val="4"/>
                <c:pt idx="0">
                  <c:v>3626786.4374332414</c:v>
                </c:pt>
                <c:pt idx="1">
                  <c:v>4292536.2713394156</c:v>
                </c:pt>
                <c:pt idx="2">
                  <c:v>4026929.3609094559</c:v>
                </c:pt>
                <c:pt idx="3">
                  <c:v>3216726.7402706193</c:v>
                </c:pt>
              </c:numCache>
            </c:numRef>
          </c:val>
          <c:extLst>
            <c:ext xmlns:c16="http://schemas.microsoft.com/office/drawing/2014/chart" uri="{C3380CC4-5D6E-409C-BE32-E72D297353CC}">
              <c16:uniqueId val="{00000000-2210-49E4-AF5E-EE3C7F5E41AB}"/>
            </c:ext>
          </c:extLst>
        </c:ser>
        <c:dLbls>
          <c:showLegendKey val="0"/>
          <c:showVal val="0"/>
          <c:showCatName val="0"/>
          <c:showSerName val="0"/>
          <c:showPercent val="0"/>
          <c:showBubbleSize val="0"/>
        </c:dLbls>
        <c:gapWidth val="219"/>
        <c:overlap val="-27"/>
        <c:axId val="1681271727"/>
        <c:axId val="1681270287"/>
      </c:barChart>
      <c:lineChart>
        <c:grouping val="standard"/>
        <c:varyColors val="0"/>
        <c:ser>
          <c:idx val="1"/>
          <c:order val="1"/>
          <c:tx>
            <c:strRef>
              <c:f>'avg rating, sales one, repeat p'!$AO$5</c:f>
              <c:strCache>
                <c:ptCount val="1"/>
                <c:pt idx="0">
                  <c:v>percentage contribution</c:v>
                </c:pt>
              </c:strCache>
            </c:strRef>
          </c:tx>
          <c:spPr>
            <a:ln w="28575" cap="rnd">
              <a:solidFill>
                <a:schemeClr val="accent2"/>
              </a:solidFill>
              <a:round/>
            </a:ln>
            <a:effectLst/>
          </c:spPr>
          <c:marker>
            <c:symbol val="none"/>
          </c:marker>
          <c:dLbls>
            <c:dLbl>
              <c:idx val="0"/>
              <c:layout>
                <c:manualLayout>
                  <c:x val="-1.3179571663920923E-2"/>
                  <c:y val="-7.122564187202461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55EE-4245-B4C1-E34CC01655A9}"/>
                </c:ext>
              </c:extLst>
            </c:dLbl>
            <c:dLbl>
              <c:idx val="1"/>
              <c:layout>
                <c:manualLayout>
                  <c:x val="0"/>
                  <c:y val="-4.578791263201582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5EE-4245-B4C1-E34CC01655A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'avg rating, sales one, repeat p'!$AM$6:$AM$10</c:f>
              <c:strCache>
                <c:ptCount val="4"/>
                <c:pt idx="0">
                  <c:v>1</c:v>
                </c:pt>
                <c:pt idx="1">
                  <c:v>2</c:v>
                </c:pt>
                <c:pt idx="2">
                  <c:v>3</c:v>
                </c:pt>
                <c:pt idx="3">
                  <c:v>4</c:v>
                </c:pt>
              </c:strCache>
            </c:strRef>
          </c:cat>
          <c:val>
            <c:numRef>
              <c:f>'avg rating, sales one, repeat p'!$AO$6:$AO$10</c:f>
              <c:numCache>
                <c:formatCode>0.00%</c:formatCode>
                <c:ptCount val="4"/>
                <c:pt idx="0">
                  <c:v>0.23918693568658672</c:v>
                </c:pt>
                <c:pt idx="1">
                  <c:v>0.28309320517693165</c:v>
                </c:pt>
                <c:pt idx="2">
                  <c:v>0.26557640232711038</c:v>
                </c:pt>
                <c:pt idx="3">
                  <c:v>0.21214345680937127</c:v>
                </c:pt>
              </c:numCache>
            </c:numRef>
          </c:val>
          <c:smooth val="0"/>
          <c:extLst>
            <c:ext xmlns:c16="http://schemas.microsoft.com/office/drawing/2014/chart" uri="{C3380CC4-5D6E-409C-BE32-E72D297353CC}">
              <c16:uniqueId val="{00000001-2210-49E4-AF5E-EE3C7F5E41AB}"/>
            </c:ext>
          </c:extLst>
        </c:ser>
        <c:dLbls>
          <c:showLegendKey val="0"/>
          <c:showVal val="0"/>
          <c:showCatName val="0"/>
          <c:showSerName val="0"/>
          <c:showPercent val="0"/>
          <c:showBubbleSize val="0"/>
        </c:dLbls>
        <c:marker val="1"/>
        <c:smooth val="0"/>
        <c:axId val="411296095"/>
        <c:axId val="411295615"/>
      </c:lineChart>
      <c:catAx>
        <c:axId val="168127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1270287"/>
        <c:crosses val="autoZero"/>
        <c:auto val="1"/>
        <c:lblAlgn val="ctr"/>
        <c:lblOffset val="100"/>
        <c:noMultiLvlLbl val="0"/>
      </c:catAx>
      <c:valAx>
        <c:axId val="16812702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Sales</a:t>
                </a:r>
                <a:r>
                  <a:rPr lang="en-US" baseline="0" dirty="0"/>
                  <a:t> amount  (Lakhs)</a:t>
                </a:r>
                <a:r>
                  <a:rPr lang="en-US" dirty="0"/>
                  <a:t>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1271727"/>
        <c:crosses val="autoZero"/>
        <c:crossBetween val="between"/>
        <c:dispUnits>
          <c:builtInUnit val="hundredThousand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41129561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 percentage</a:t>
                </a:r>
              </a:p>
            </c:rich>
          </c:tx>
          <c:layout>
            <c:manualLayout>
              <c:xMode val="edge"/>
              <c:yMode val="edge"/>
              <c:x val="0.95363955947022272"/>
              <c:y val="0.3684878973461651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296095"/>
        <c:crosses val="max"/>
        <c:crossBetween val="between"/>
      </c:valAx>
      <c:catAx>
        <c:axId val="411296095"/>
        <c:scaling>
          <c:orientation val="minMax"/>
        </c:scaling>
        <c:delete val="1"/>
        <c:axPos val="b"/>
        <c:numFmt formatCode="General" sourceLinked="1"/>
        <c:majorTickMark val="out"/>
        <c:minorTickMark val="none"/>
        <c:tickLblPos val="nextTo"/>
        <c:crossAx val="411295615"/>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reportv2.0.xlsx]Sheet5!PivotTable11</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Sales</a:t>
            </a:r>
            <a:r>
              <a:rPr lang="en-US" baseline="0" dirty="0"/>
              <a:t> contribution percentage by gender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doughnutChart>
        <c:varyColors val="1"/>
        <c:ser>
          <c:idx val="0"/>
          <c:order val="0"/>
          <c:tx>
            <c:strRef>
              <c:f>Sheet5!$B$21</c:f>
              <c:strCache>
                <c:ptCount val="1"/>
                <c:pt idx="0">
                  <c:v>Total</c:v>
                </c:pt>
              </c:strCache>
            </c:strRef>
          </c:tx>
          <c:dPt>
            <c:idx val="0"/>
            <c:bubble3D val="0"/>
            <c:spPr>
              <a:solidFill>
                <a:srgbClr val="CE295E"/>
              </a:solidFill>
              <a:ln w="19050">
                <a:solidFill>
                  <a:schemeClr val="lt1"/>
                </a:solidFill>
              </a:ln>
              <a:effectLst/>
            </c:spPr>
            <c:extLst>
              <c:ext xmlns:c16="http://schemas.microsoft.com/office/drawing/2014/chart" uri="{C3380CC4-5D6E-409C-BE32-E72D297353CC}">
                <c16:uniqueId val="{00000001-6D29-482B-9F8F-D80F419C661E}"/>
              </c:ext>
            </c:extLst>
          </c:dPt>
          <c:dPt>
            <c:idx val="1"/>
            <c:bubble3D val="0"/>
            <c:spPr>
              <a:solidFill>
                <a:srgbClr val="404040"/>
              </a:solidFill>
              <a:ln w="19050">
                <a:solidFill>
                  <a:schemeClr val="lt1"/>
                </a:solidFill>
              </a:ln>
              <a:effectLst/>
            </c:spPr>
            <c:extLst>
              <c:ext xmlns:c16="http://schemas.microsoft.com/office/drawing/2014/chart" uri="{C3380CC4-5D6E-409C-BE32-E72D297353CC}">
                <c16:uniqueId val="{00000003-6D29-482B-9F8F-D80F419C661E}"/>
              </c:ext>
            </c:extLst>
          </c:dPt>
          <c:dLbls>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35C0EA3C-5ADD-4884-982F-4C7AA49E02E1}" type="VALUE">
                      <a:rPr lang="en-US" smtClean="0">
                        <a:solidFill>
                          <a:schemeClr val="tx1"/>
                        </a:solidFill>
                      </a:rPr>
                      <a:pPr>
                        <a:defRPr/>
                      </a:pPr>
                      <a:t>[VALUE]</a:t>
                    </a:fld>
                    <a:r>
                      <a:rPr lang="en-US" dirty="0">
                        <a:solidFill>
                          <a:schemeClr val="tx1"/>
                        </a:solidFill>
                      </a:rPr>
                      <a:t> %</a:t>
                    </a:r>
                  </a:p>
                </c:rich>
              </c:tx>
              <c:numFmt formatCode="0.0" sourceLinked="0"/>
              <c:spPr>
                <a:solidFill>
                  <a:srgbClr val="FFFFF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D29-482B-9F8F-D80F419C661E}"/>
                </c:ext>
              </c:extLst>
            </c:dLbl>
            <c:dLbl>
              <c:idx val="1"/>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3A46F12-030A-4F31-8960-0B222B15DC1A}" type="VALUE">
                      <a:rPr lang="en-US" smtClean="0"/>
                      <a:pPr>
                        <a:defRPr/>
                      </a:pPr>
                      <a:t>[VALUE]</a:t>
                    </a:fld>
                    <a:r>
                      <a:rPr lang="en-US" dirty="0"/>
                      <a:t> %</a:t>
                    </a:r>
                  </a:p>
                </c:rich>
              </c:tx>
              <c:numFmt formatCode="0.0" sourceLinked="0"/>
              <c:spPr>
                <a:solidFill>
                  <a:srgbClr val="FFFFF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D29-482B-9F8F-D80F419C661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Sheet5!$A$22:$A$24</c:f>
              <c:strCache>
                <c:ptCount val="2"/>
                <c:pt idx="0">
                  <c:v>F</c:v>
                </c:pt>
                <c:pt idx="1">
                  <c:v>M</c:v>
                </c:pt>
              </c:strCache>
            </c:strRef>
          </c:cat>
          <c:val>
            <c:numRef>
              <c:f>Sheet5!$B$22:$B$24</c:f>
              <c:numCache>
                <c:formatCode>0.0</c:formatCode>
                <c:ptCount val="2"/>
                <c:pt idx="0">
                  <c:v>69.916945438988094</c:v>
                </c:pt>
                <c:pt idx="1">
                  <c:v>30.083054561011899</c:v>
                </c:pt>
              </c:numCache>
            </c:numRef>
          </c:val>
          <c:extLst>
            <c:ext xmlns:c16="http://schemas.microsoft.com/office/drawing/2014/chart" uri="{C3380CC4-5D6E-409C-BE32-E72D297353CC}">
              <c16:uniqueId val="{00000004-6D29-482B-9F8F-D80F419C661E}"/>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9.8057548241811759E-2"/>
          <c:y val="0.44680166700078905"/>
          <c:w val="6.6199992401504509E-2"/>
          <c:h val="0.216097793061162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reportv2.0.xlsx]Sheet5!PivotTable12</c:name>
    <c:fmtId val="15"/>
  </c:pivotSource>
  <c:chart>
    <c:autoTitleDeleted val="1"/>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s>
    <c:plotArea>
      <c:layout>
        <c:manualLayout>
          <c:layoutTarget val="inner"/>
          <c:xMode val="edge"/>
          <c:yMode val="edge"/>
          <c:x val="4.3686721488238045E-2"/>
          <c:y val="6.0420160246236074E-2"/>
          <c:w val="0.63786960154707906"/>
          <c:h val="0.84749974655101634"/>
        </c:manualLayout>
      </c:layout>
      <c:pieChart>
        <c:varyColors val="1"/>
        <c:ser>
          <c:idx val="0"/>
          <c:order val="0"/>
          <c:tx>
            <c:strRef>
              <c:f>Sheet5!$B$30</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FE2B-4A01-B0AD-9181A410409E}"/>
              </c:ext>
            </c:extLst>
          </c:dPt>
          <c:dPt>
            <c:idx val="1"/>
            <c:bubble3D val="0"/>
            <c:spPr>
              <a:solidFill>
                <a:srgbClr val="7F7F7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FE2B-4A01-B0AD-9181A410409E}"/>
              </c:ext>
            </c:extLst>
          </c:dPt>
          <c:dPt>
            <c:idx val="2"/>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FE2B-4A01-B0AD-9181A410409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Sheet5!$A$31:$A$34</c:f>
              <c:strCache>
                <c:ptCount val="3"/>
                <c:pt idx="0">
                  <c:v>Instore</c:v>
                </c:pt>
                <c:pt idx="1">
                  <c:v>Online</c:v>
                </c:pt>
                <c:pt idx="2">
                  <c:v>Phone Delivery</c:v>
                </c:pt>
              </c:strCache>
            </c:strRef>
          </c:cat>
          <c:val>
            <c:numRef>
              <c:f>Sheet5!$B$31:$B$34</c:f>
              <c:numCache>
                <c:formatCode>0.00%</c:formatCode>
                <c:ptCount val="3"/>
                <c:pt idx="0">
                  <c:v>0.87940311581054875</c:v>
                </c:pt>
                <c:pt idx="1">
                  <c:v>1.6215145258503826E-2</c:v>
                </c:pt>
                <c:pt idx="2">
                  <c:v>0.10438173893094746</c:v>
                </c:pt>
              </c:numCache>
            </c:numRef>
          </c:val>
          <c:extLst>
            <c:ext xmlns:c16="http://schemas.microsoft.com/office/drawing/2014/chart" uri="{C3380CC4-5D6E-409C-BE32-E72D297353CC}">
              <c16:uniqueId val="{00000006-FE2B-4A01-B0AD-9181A410409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8845302614556125"/>
          <c:y val="0.3405599751052717"/>
          <c:w val="0.30279341815322031"/>
          <c:h val="0.29552929106561482"/>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reportv2.0.xlsx]Sheet5!PivotTable13</c:name>
    <c:fmtId val="4"/>
  </c:pivotSource>
  <c:chart>
    <c:autoTitleDeleted val="1"/>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pivotFmt>
      <c:pivotFmt>
        <c:idx val="6"/>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
        <c:idx val="9"/>
        <c:spPr>
          <a:solidFill>
            <a:schemeClr val="accent1"/>
          </a:solidFill>
          <a:ln>
            <a:noFill/>
          </a:ln>
          <a:effectLst>
            <a:outerShdw blurRad="317500" algn="ctr" rotWithShape="0">
              <a:prstClr val="black">
                <a:alpha val="25000"/>
              </a:prstClr>
            </a:outerShdw>
          </a:effectLst>
        </c:spPr>
      </c:pivotFmt>
      <c:pivotFmt>
        <c:idx val="10"/>
        <c:spPr>
          <a:solidFill>
            <a:schemeClr val="accent1"/>
          </a:solidFill>
          <a:ln>
            <a:noFill/>
          </a:ln>
          <a:effectLst>
            <a:outerShdw blurRad="317500" algn="ctr" rotWithShape="0">
              <a:prstClr val="black">
                <a:alpha val="25000"/>
              </a:prstClr>
            </a:outerShdw>
          </a:effectLst>
        </c:spPr>
      </c:pivotFmt>
    </c:pivotFmts>
    <c:plotArea>
      <c:layout>
        <c:manualLayout>
          <c:layoutTarget val="inner"/>
          <c:xMode val="edge"/>
          <c:yMode val="edge"/>
          <c:x val="6.2595882073231565E-2"/>
          <c:y val="8.1621334866168752E-2"/>
          <c:w val="0.59667868338165875"/>
          <c:h val="0.82093318527015147"/>
        </c:manualLayout>
      </c:layout>
      <c:pieChart>
        <c:varyColors val="1"/>
        <c:ser>
          <c:idx val="0"/>
          <c:order val="0"/>
          <c:tx>
            <c:strRef>
              <c:f>Sheet5!$B$37</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858D-4A41-B148-4847C070C30F}"/>
              </c:ext>
            </c:extLst>
          </c:dPt>
          <c:dPt>
            <c:idx val="1"/>
            <c:bubble3D val="0"/>
            <c:spPr>
              <a:solidFill>
                <a:srgbClr val="A6A6A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858D-4A41-B148-4847C070C30F}"/>
              </c:ext>
            </c:extLst>
          </c:dPt>
          <c:dPt>
            <c:idx val="2"/>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858D-4A41-B148-4847C070C30F}"/>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858D-4A41-B148-4847C070C30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Sheet5!$A$38:$A$42</c:f>
              <c:strCache>
                <c:ptCount val="4"/>
                <c:pt idx="0">
                  <c:v>credit_card</c:v>
                </c:pt>
                <c:pt idx="1">
                  <c:v>debit_card</c:v>
                </c:pt>
                <c:pt idx="2">
                  <c:v>UPI/Cash</c:v>
                </c:pt>
                <c:pt idx="3">
                  <c:v>voucher</c:v>
                </c:pt>
              </c:strCache>
            </c:strRef>
          </c:cat>
          <c:val>
            <c:numRef>
              <c:f>Sheet5!$B$38:$B$42</c:f>
              <c:numCache>
                <c:formatCode>0.00%</c:formatCode>
                <c:ptCount val="4"/>
                <c:pt idx="0">
                  <c:v>0.73947095021177978</c:v>
                </c:pt>
                <c:pt idx="1">
                  <c:v>1.4734675937025493E-2</c:v>
                </c:pt>
                <c:pt idx="2">
                  <c:v>0.19138096379765043</c:v>
                </c:pt>
                <c:pt idx="3">
                  <c:v>5.4413410053544317E-2</c:v>
                </c:pt>
              </c:numCache>
            </c:numRef>
          </c:val>
          <c:extLst>
            <c:ext xmlns:c16="http://schemas.microsoft.com/office/drawing/2014/chart" uri="{C3380CC4-5D6E-409C-BE32-E72D297353CC}">
              <c16:uniqueId val="{00000008-858D-4A41-B148-4847C070C30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0960430161388233"/>
          <c:y val="0.28875255160926772"/>
          <c:w val="0.2144820522507051"/>
          <c:h val="0.38800573914066777"/>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reportv2.0.xlsx]Sheet5!PivotTable14</c:name>
    <c:fmtId val="5"/>
  </c:pivotSource>
  <c:chart>
    <c:autoTitleDeleted val="1"/>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
        <c:idx val="9"/>
        <c:spPr>
          <a:solidFill>
            <a:schemeClr val="accent1"/>
          </a:solidFill>
          <a:ln>
            <a:noFill/>
          </a:ln>
          <a:effectLst>
            <a:outerShdw blurRad="317500" algn="ctr" rotWithShape="0">
              <a:prstClr val="black">
                <a:alpha val="25000"/>
              </a:prstClr>
            </a:outerShdw>
          </a:effectLst>
        </c:spPr>
      </c:pivotFmt>
      <c:pivotFmt>
        <c:idx val="10"/>
        <c:spPr>
          <a:solidFill>
            <a:schemeClr val="accent1"/>
          </a:solidFill>
          <a:ln>
            <a:noFill/>
          </a:ln>
          <a:effectLst>
            <a:outerShdw blurRad="317500" algn="ctr" rotWithShape="0">
              <a:prstClr val="black">
                <a:alpha val="25000"/>
              </a:prstClr>
            </a:outerShdw>
          </a:effectLst>
        </c:spPr>
      </c:pivotFmt>
      <c:pivotFmt>
        <c:idx val="11"/>
        <c:spPr>
          <a:solidFill>
            <a:schemeClr val="accent1"/>
          </a:solidFill>
          <a:ln>
            <a:noFill/>
          </a:ln>
          <a:effectLst>
            <a:outerShdw blurRad="317500" algn="ctr" rotWithShape="0">
              <a:prstClr val="black">
                <a:alpha val="25000"/>
              </a:prstClr>
            </a:outerShdw>
          </a:effectLst>
        </c:spPr>
      </c:pivotFmt>
      <c:pivotFmt>
        <c:idx val="12"/>
        <c:spPr>
          <a:solidFill>
            <a:schemeClr val="accent1"/>
          </a:solidFill>
          <a:ln>
            <a:noFill/>
          </a:ln>
          <a:effectLst>
            <a:outerShdw blurRad="317500" algn="ctr" rotWithShape="0">
              <a:prstClr val="black">
                <a:alpha val="25000"/>
              </a:prstClr>
            </a:outerShdw>
          </a:effectLst>
        </c:spPr>
      </c:pivotFmt>
      <c:pivotFmt>
        <c:idx val="13"/>
        <c:spPr>
          <a:solidFill>
            <a:schemeClr val="accent1"/>
          </a:solidFill>
          <a:ln>
            <a:noFill/>
          </a:ln>
          <a:effectLst>
            <a:outerShdw blurRad="317500" algn="ctr" rotWithShape="0">
              <a:prstClr val="black">
                <a:alpha val="25000"/>
              </a:prstClr>
            </a:outerShdw>
          </a:effectLst>
        </c:spPr>
      </c:pivotFmt>
      <c:pivotFmt>
        <c:idx val="14"/>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317500" algn="ctr" rotWithShape="0">
              <a:prstClr val="black">
                <a:alpha val="25000"/>
              </a:prstClr>
            </a:outerShdw>
          </a:effectLst>
        </c:spPr>
      </c:pivotFmt>
      <c:pivotFmt>
        <c:idx val="16"/>
        <c:spPr>
          <a:solidFill>
            <a:schemeClr val="accent1"/>
          </a:solidFill>
          <a:ln>
            <a:noFill/>
          </a:ln>
          <a:effectLst>
            <a:outerShdw blurRad="317500" algn="ctr" rotWithShape="0">
              <a:prstClr val="black">
                <a:alpha val="25000"/>
              </a:prstClr>
            </a:outerShdw>
          </a:effectLst>
        </c:spPr>
      </c:pivotFmt>
      <c:pivotFmt>
        <c:idx val="17"/>
        <c:spPr>
          <a:solidFill>
            <a:schemeClr val="accent1"/>
          </a:solidFill>
          <a:ln>
            <a:noFill/>
          </a:ln>
          <a:effectLst>
            <a:outerShdw blurRad="317500" algn="ctr" rotWithShape="0">
              <a:prstClr val="black">
                <a:alpha val="25000"/>
              </a:prstClr>
            </a:outerShdw>
          </a:effectLst>
        </c:spPr>
      </c:pivotFmt>
      <c:pivotFmt>
        <c:idx val="18"/>
        <c:spPr>
          <a:solidFill>
            <a:schemeClr val="accent1"/>
          </a:solidFill>
          <a:ln>
            <a:noFill/>
          </a:ln>
          <a:effectLst>
            <a:outerShdw blurRad="317500" algn="ctr" rotWithShape="0">
              <a:prstClr val="black">
                <a:alpha val="25000"/>
              </a:prstClr>
            </a:outerShdw>
          </a:effectLst>
        </c:spPr>
      </c:pivotFmt>
      <c:pivotFmt>
        <c:idx val="19"/>
        <c:spPr>
          <a:solidFill>
            <a:schemeClr val="accent1"/>
          </a:solidFill>
          <a:ln>
            <a:noFill/>
          </a:ln>
          <a:effectLst>
            <a:outerShdw blurRad="317500" algn="ctr" rotWithShape="0">
              <a:prstClr val="black">
                <a:alpha val="25000"/>
              </a:prstClr>
            </a:outerShdw>
          </a:effectLst>
        </c:spPr>
      </c:pivotFmt>
      <c:pivotFmt>
        <c:idx val="20"/>
        <c:spPr>
          <a:solidFill>
            <a:schemeClr val="accent1"/>
          </a:solidFill>
          <a:ln>
            <a:noFill/>
          </a:ln>
          <a:effectLst>
            <a:outerShdw blurRad="317500" algn="ctr" rotWithShape="0">
              <a:prstClr val="black">
                <a:alpha val="25000"/>
              </a:prstClr>
            </a:outerShdw>
          </a:effectLst>
        </c:spPr>
      </c:pivotFmt>
      <c:pivotFmt>
        <c:idx val="21"/>
        <c:spPr>
          <a:solidFill>
            <a:schemeClr val="accent1"/>
          </a:solidFill>
          <a:ln>
            <a:noFill/>
          </a:ln>
          <a:effectLst>
            <a:outerShdw blurRad="317500" algn="ctr" rotWithShape="0">
              <a:prstClr val="black">
                <a:alpha val="25000"/>
              </a:prstClr>
            </a:outerShdw>
          </a:effectLst>
        </c:spPr>
      </c:pivotFmt>
      <c:pivotFmt>
        <c:idx val="22"/>
        <c:spPr>
          <a:solidFill>
            <a:schemeClr val="accent1"/>
          </a:solidFill>
          <a:ln>
            <a:noFill/>
          </a:ln>
          <a:effectLst>
            <a:outerShdw blurRad="317500" algn="ctr" rotWithShape="0">
              <a:prstClr val="black">
                <a:alpha val="25000"/>
              </a:prstClr>
            </a:outerShdw>
          </a:effectLst>
        </c:spPr>
      </c:pivotFmt>
      <c:pivotFmt>
        <c:idx val="23"/>
        <c:spPr>
          <a:solidFill>
            <a:schemeClr val="accent1"/>
          </a:solidFill>
          <a:ln>
            <a:noFill/>
          </a:ln>
          <a:effectLst>
            <a:outerShdw blurRad="317500" algn="ctr" rotWithShape="0">
              <a:prstClr val="black">
                <a:alpha val="25000"/>
              </a:prstClr>
            </a:outerShdw>
          </a:effectLst>
        </c:spPr>
      </c:pivotFmt>
      <c:pivotFmt>
        <c:idx val="24"/>
        <c:spPr>
          <a:solidFill>
            <a:schemeClr val="accent1"/>
          </a:solidFill>
          <a:ln>
            <a:noFill/>
          </a:ln>
          <a:effectLst>
            <a:outerShdw blurRad="317500" algn="ctr" rotWithShape="0">
              <a:prstClr val="black">
                <a:alpha val="25000"/>
              </a:prstClr>
            </a:outerShdw>
          </a:effectLst>
        </c:spPr>
      </c:pivotFmt>
      <c:pivotFmt>
        <c:idx val="25"/>
        <c:spPr>
          <a:solidFill>
            <a:schemeClr val="accent1"/>
          </a:solidFill>
          <a:ln>
            <a:noFill/>
          </a:ln>
          <a:effectLst>
            <a:outerShdw blurRad="317500" algn="ctr" rotWithShape="0">
              <a:prstClr val="black">
                <a:alpha val="25000"/>
              </a:prstClr>
            </a:outerShdw>
          </a:effectLst>
        </c:spPr>
      </c:pivotFmt>
      <c:pivotFmt>
        <c:idx val="26"/>
        <c:spPr>
          <a:solidFill>
            <a:schemeClr val="accent1"/>
          </a:solidFill>
          <a:ln>
            <a:noFill/>
          </a:ln>
          <a:effectLst>
            <a:outerShdw blurRad="317500" algn="ctr" rotWithShape="0">
              <a:prstClr val="black">
                <a:alpha val="25000"/>
              </a:prstClr>
            </a:outerShdw>
          </a:effectLst>
        </c:spPr>
      </c:pivotFmt>
    </c:pivotFmts>
    <c:plotArea>
      <c:layout>
        <c:manualLayout>
          <c:layoutTarget val="inner"/>
          <c:xMode val="edge"/>
          <c:yMode val="edge"/>
          <c:x val="0.12380465945251896"/>
          <c:y val="6.1825238593641779E-2"/>
          <c:w val="0.57368089564207692"/>
          <c:h val="0.87634952281271639"/>
        </c:manualLayout>
      </c:layout>
      <c:pieChart>
        <c:varyColors val="1"/>
        <c:ser>
          <c:idx val="0"/>
          <c:order val="0"/>
          <c:tx>
            <c:strRef>
              <c:f>Sheet5!$B$46</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3C8-4903-A0B3-BDC74790CC7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3C8-4903-A0B3-BDC74790CC7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3C8-4903-A0B3-BDC74790CC7B}"/>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3C8-4903-A0B3-BDC74790CC7B}"/>
              </c:ext>
            </c:extLst>
          </c:dPt>
          <c:dPt>
            <c:idx val="4"/>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3C8-4903-A0B3-BDC74790CC7B}"/>
              </c:ext>
            </c:extLst>
          </c:dPt>
          <c:dPt>
            <c:idx val="5"/>
            <c:bubble3D val="0"/>
            <c:spPr>
              <a:solidFill>
                <a:srgbClr val="CE295E"/>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03C8-4903-A0B3-BDC74790CC7B}"/>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03C8-4903-A0B3-BDC74790CC7B}"/>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03C8-4903-A0B3-BDC74790CC7B}"/>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03C8-4903-A0B3-BDC74790CC7B}"/>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03C8-4903-A0B3-BDC74790CC7B}"/>
              </c:ext>
            </c:extLst>
          </c:dPt>
          <c:dPt>
            <c:idx val="10"/>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5-03C8-4903-A0B3-BDC74790CC7B}"/>
              </c:ext>
            </c:extLst>
          </c:dPt>
          <c:dPt>
            <c:idx val="11"/>
            <c:bubble3D val="0"/>
            <c:spPr>
              <a:solidFill>
                <a:srgbClr val="7F7F7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7-03C8-4903-A0B3-BDC74790CC7B}"/>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Sheet5!$A$47:$A$52</c:f>
              <c:strCache>
                <c:ptCount val="5"/>
                <c:pt idx="0">
                  <c:v>March</c:v>
                </c:pt>
                <c:pt idx="1">
                  <c:v>May</c:v>
                </c:pt>
                <c:pt idx="2">
                  <c:v>June</c:v>
                </c:pt>
                <c:pt idx="3">
                  <c:v>July</c:v>
                </c:pt>
                <c:pt idx="4">
                  <c:v>August</c:v>
                </c:pt>
              </c:strCache>
            </c:strRef>
          </c:cat>
          <c:val>
            <c:numRef>
              <c:f>Sheet5!$B$47:$B$52</c:f>
              <c:numCache>
                <c:formatCode>0.00%</c:formatCode>
                <c:ptCount val="5"/>
                <c:pt idx="0">
                  <c:v>0.1880824088748019</c:v>
                </c:pt>
                <c:pt idx="1">
                  <c:v>0.20215530903328049</c:v>
                </c:pt>
                <c:pt idx="2">
                  <c:v>0.19226624405705231</c:v>
                </c:pt>
                <c:pt idx="3">
                  <c:v>0.19469624933967247</c:v>
                </c:pt>
                <c:pt idx="4">
                  <c:v>0.22279978869519282</c:v>
                </c:pt>
              </c:numCache>
            </c:numRef>
          </c:val>
          <c:extLst>
            <c:ext xmlns:c16="http://schemas.microsoft.com/office/drawing/2014/chart" uri="{C3380CC4-5D6E-409C-BE32-E72D297353CC}">
              <c16:uniqueId val="{00000018-03C8-4903-A0B3-BDC74790CC7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360696228760879"/>
          <c:y val="4.3886794647705424E-2"/>
          <c:w val="0.18127086235487938"/>
          <c:h val="0.89932397746871318"/>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reportv2.0.xlsx]customerbehavious!PivotTable8</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 Discount preferences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2.591283863368669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2.591283863368669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2.591283863368669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customerbehavious!$B$3</c:f>
              <c:strCache>
                <c:ptCount val="1"/>
                <c:pt idx="0">
                  <c:v>Number of customers </c:v>
                </c:pt>
              </c:strCache>
            </c:strRef>
          </c:tx>
          <c:spPr>
            <a:solidFill>
              <a:schemeClr val="accent1"/>
            </a:solidFill>
            <a:ln>
              <a:noFill/>
            </a:ln>
            <a:effectLst/>
          </c:spPr>
          <c:invertIfNegative val="0"/>
          <c:dLbls>
            <c:dLbl>
              <c:idx val="0"/>
              <c:layout>
                <c:manualLayout>
                  <c:x val="0"/>
                  <c:y val="-1.56227319360624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104-4E4E-878D-A28D00088045}"/>
                </c:ext>
              </c:extLst>
            </c:dLbl>
            <c:dLbl>
              <c:idx val="1"/>
              <c:layout>
                <c:manualLayout>
                  <c:x val="2.591283863368669E-2"/>
                  <c:y val="-4.629629629629714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104-4E4E-878D-A28D0008804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customerbehavious!$A$4:$A$11</c:f>
              <c:strCache>
                <c:ptCount val="7"/>
                <c:pt idx="0">
                  <c:v>0-10%</c:v>
                </c:pt>
                <c:pt idx="1">
                  <c:v>10-20%</c:v>
                </c:pt>
                <c:pt idx="2">
                  <c:v>20-30%</c:v>
                </c:pt>
                <c:pt idx="3">
                  <c:v>30-40%</c:v>
                </c:pt>
                <c:pt idx="4">
                  <c:v>40-50%</c:v>
                </c:pt>
                <c:pt idx="5">
                  <c:v>50-60%</c:v>
                </c:pt>
                <c:pt idx="6">
                  <c:v>60%+</c:v>
                </c:pt>
              </c:strCache>
            </c:strRef>
          </c:cat>
          <c:val>
            <c:numRef>
              <c:f>customerbehavious!$B$4:$B$11</c:f>
              <c:numCache>
                <c:formatCode>General</c:formatCode>
                <c:ptCount val="7"/>
                <c:pt idx="0">
                  <c:v>76954</c:v>
                </c:pt>
                <c:pt idx="1">
                  <c:v>17987</c:v>
                </c:pt>
                <c:pt idx="2">
                  <c:v>801</c:v>
                </c:pt>
                <c:pt idx="3">
                  <c:v>120</c:v>
                </c:pt>
                <c:pt idx="4">
                  <c:v>26</c:v>
                </c:pt>
                <c:pt idx="5">
                  <c:v>8</c:v>
                </c:pt>
                <c:pt idx="6">
                  <c:v>2</c:v>
                </c:pt>
              </c:numCache>
            </c:numRef>
          </c:val>
          <c:extLst>
            <c:ext xmlns:c16="http://schemas.microsoft.com/office/drawing/2014/chart" uri="{C3380CC4-5D6E-409C-BE32-E72D297353CC}">
              <c16:uniqueId val="{00000001-8104-4E4E-878D-A28D00088045}"/>
            </c:ext>
          </c:extLst>
        </c:ser>
        <c:dLbls>
          <c:showLegendKey val="0"/>
          <c:showVal val="0"/>
          <c:showCatName val="0"/>
          <c:showSerName val="0"/>
          <c:showPercent val="0"/>
          <c:showBubbleSize val="0"/>
        </c:dLbls>
        <c:gapWidth val="219"/>
        <c:axId val="330108287"/>
        <c:axId val="330100607"/>
      </c:barChart>
      <c:lineChart>
        <c:grouping val="standard"/>
        <c:varyColors val="0"/>
        <c:ser>
          <c:idx val="1"/>
          <c:order val="1"/>
          <c:tx>
            <c:strRef>
              <c:f>customerbehavious!$C$3</c:f>
              <c:strCache>
                <c:ptCount val="1"/>
                <c:pt idx="0">
                  <c:v>percentage of customers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customerbehavious!$A$4:$A$11</c:f>
              <c:strCache>
                <c:ptCount val="7"/>
                <c:pt idx="0">
                  <c:v>0-10%</c:v>
                </c:pt>
                <c:pt idx="1">
                  <c:v>10-20%</c:v>
                </c:pt>
                <c:pt idx="2">
                  <c:v>20-30%</c:v>
                </c:pt>
                <c:pt idx="3">
                  <c:v>30-40%</c:v>
                </c:pt>
                <c:pt idx="4">
                  <c:v>40-50%</c:v>
                </c:pt>
                <c:pt idx="5">
                  <c:v>50-60%</c:v>
                </c:pt>
                <c:pt idx="6">
                  <c:v>60%+</c:v>
                </c:pt>
              </c:strCache>
            </c:strRef>
          </c:cat>
          <c:val>
            <c:numRef>
              <c:f>customerbehavious!$C$4:$C$11</c:f>
              <c:numCache>
                <c:formatCode>0.00%</c:formatCode>
                <c:ptCount val="7"/>
                <c:pt idx="0">
                  <c:v>0.80245677699222095</c:v>
                </c:pt>
                <c:pt idx="1">
                  <c:v>0.18756386994515006</c:v>
                </c:pt>
                <c:pt idx="2">
                  <c:v>8.3526246637051875E-3</c:v>
                </c:pt>
                <c:pt idx="3">
                  <c:v>1.251329537633736E-3</c:v>
                </c:pt>
                <c:pt idx="4">
                  <c:v>2.7112139982064277E-4</c:v>
                </c:pt>
                <c:pt idx="5">
                  <c:v>8.3421969175582385E-5</c:v>
                </c:pt>
                <c:pt idx="6">
                  <c:v>2.0855492293895596E-5</c:v>
                </c:pt>
              </c:numCache>
            </c:numRef>
          </c:val>
          <c:smooth val="0"/>
          <c:extLst>
            <c:ext xmlns:c16="http://schemas.microsoft.com/office/drawing/2014/chart" uri="{C3380CC4-5D6E-409C-BE32-E72D297353CC}">
              <c16:uniqueId val="{00000002-8104-4E4E-878D-A28D00088045}"/>
            </c:ext>
          </c:extLst>
        </c:ser>
        <c:dLbls>
          <c:showLegendKey val="0"/>
          <c:showVal val="0"/>
          <c:showCatName val="0"/>
          <c:showSerName val="0"/>
          <c:showPercent val="0"/>
          <c:showBubbleSize val="0"/>
        </c:dLbls>
        <c:marker val="1"/>
        <c:smooth val="0"/>
        <c:axId val="944504735"/>
        <c:axId val="944490335"/>
      </c:lineChart>
      <c:catAx>
        <c:axId val="33010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100607"/>
        <c:crosses val="autoZero"/>
        <c:auto val="1"/>
        <c:lblAlgn val="ctr"/>
        <c:lblOffset val="100"/>
        <c:noMultiLvlLbl val="0"/>
      </c:catAx>
      <c:valAx>
        <c:axId val="330100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 Number of customers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108287"/>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94449033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of customers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504735"/>
        <c:crosses val="max"/>
        <c:crossBetween val="between"/>
      </c:valAx>
      <c:catAx>
        <c:axId val="944504735"/>
        <c:scaling>
          <c:orientation val="minMax"/>
        </c:scaling>
        <c:delete val="1"/>
        <c:axPos val="b"/>
        <c:numFmt formatCode="General" sourceLinked="1"/>
        <c:majorTickMark val="out"/>
        <c:minorTickMark val="none"/>
        <c:tickLblPos val="nextTo"/>
        <c:crossAx val="9444903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retail reportv2.0.xlsx]customerbehavious!PivotTable18</c:name>
    <c:fmtId val="14"/>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a:t> </a:t>
            </a:r>
            <a:r>
              <a:rPr lang="en-IN" sz="1400" b="0" i="0" u="none" strike="noStrike" kern="1200" spc="0" baseline="0" dirty="0">
                <a:solidFill>
                  <a:prstClr val="black">
                    <a:lumMod val="65000"/>
                    <a:lumOff val="35000"/>
                  </a:prstClr>
                </a:solidFill>
              </a:rPr>
              <a:t>Category preference</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customerbehavious!$N$3</c:f>
              <c:strCache>
                <c:ptCount val="1"/>
                <c:pt idx="0">
                  <c:v>category preference count</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customerbehavious!$M$4:$M$18</c:f>
              <c:strCache>
                <c:ptCount val="14"/>
                <c:pt idx="0">
                  <c:v>Toys &amp; Gifts</c:v>
                </c:pt>
                <c:pt idx="1">
                  <c:v>Baby</c:v>
                </c:pt>
                <c:pt idx="2">
                  <c:v>Home_Appliances</c:v>
                </c:pt>
                <c:pt idx="3">
                  <c:v>Food &amp; Beverages</c:v>
                </c:pt>
                <c:pt idx="4">
                  <c:v>Luggage_Accessories</c:v>
                </c:pt>
                <c:pt idx="5">
                  <c:v>Furniture</c:v>
                </c:pt>
                <c:pt idx="6">
                  <c:v>Computers &amp; Accessories</c:v>
                </c:pt>
                <c:pt idx="7">
                  <c:v>Stationery</c:v>
                </c:pt>
                <c:pt idx="8">
                  <c:v>Construction_Tools</c:v>
                </c:pt>
                <c:pt idx="9">
                  <c:v>Electronics</c:v>
                </c:pt>
                <c:pt idx="10">
                  <c:v>Auto</c:v>
                </c:pt>
                <c:pt idx="11">
                  <c:v>Fashion</c:v>
                </c:pt>
                <c:pt idx="12">
                  <c:v>Pet_Shop</c:v>
                </c:pt>
                <c:pt idx="13">
                  <c:v>Other</c:v>
                </c:pt>
              </c:strCache>
            </c:strRef>
          </c:cat>
          <c:val>
            <c:numRef>
              <c:f>customerbehavious!$N$4:$N$18</c:f>
              <c:numCache>
                <c:formatCode>General</c:formatCode>
                <c:ptCount val="14"/>
                <c:pt idx="0">
                  <c:v>14612</c:v>
                </c:pt>
                <c:pt idx="1">
                  <c:v>11592</c:v>
                </c:pt>
                <c:pt idx="2">
                  <c:v>11122</c:v>
                </c:pt>
                <c:pt idx="3">
                  <c:v>10069</c:v>
                </c:pt>
                <c:pt idx="4">
                  <c:v>9642</c:v>
                </c:pt>
                <c:pt idx="5">
                  <c:v>7812</c:v>
                </c:pt>
                <c:pt idx="6">
                  <c:v>6642</c:v>
                </c:pt>
                <c:pt idx="7">
                  <c:v>6388</c:v>
                </c:pt>
                <c:pt idx="8">
                  <c:v>5086</c:v>
                </c:pt>
                <c:pt idx="9">
                  <c:v>3813</c:v>
                </c:pt>
                <c:pt idx="10">
                  <c:v>3777</c:v>
                </c:pt>
                <c:pt idx="11">
                  <c:v>2287</c:v>
                </c:pt>
                <c:pt idx="12">
                  <c:v>1648</c:v>
                </c:pt>
                <c:pt idx="13">
                  <c:v>1408</c:v>
                </c:pt>
              </c:numCache>
            </c:numRef>
          </c:val>
          <c:extLst>
            <c:ext xmlns:c16="http://schemas.microsoft.com/office/drawing/2014/chart" uri="{C3380CC4-5D6E-409C-BE32-E72D297353CC}">
              <c16:uniqueId val="{00000000-B40D-4C66-916B-B28FBBAD930C}"/>
            </c:ext>
          </c:extLst>
        </c:ser>
        <c:dLbls>
          <c:showLegendKey val="0"/>
          <c:showVal val="0"/>
          <c:showCatName val="0"/>
          <c:showSerName val="0"/>
          <c:showPercent val="0"/>
          <c:showBubbleSize val="0"/>
        </c:dLbls>
        <c:gapWidth val="219"/>
        <c:overlap val="-27"/>
        <c:axId val="1525859536"/>
        <c:axId val="1525860976"/>
      </c:barChart>
      <c:lineChart>
        <c:grouping val="standard"/>
        <c:varyColors val="0"/>
        <c:ser>
          <c:idx val="1"/>
          <c:order val="1"/>
          <c:tx>
            <c:strRef>
              <c:f>customerbehavious!$O$3</c:f>
              <c:strCache>
                <c:ptCount val="1"/>
                <c:pt idx="0">
                  <c:v>preference percentage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customerbehavious!$M$4:$M$18</c:f>
              <c:strCache>
                <c:ptCount val="14"/>
                <c:pt idx="0">
                  <c:v>Toys &amp; Gifts</c:v>
                </c:pt>
                <c:pt idx="1">
                  <c:v>Baby</c:v>
                </c:pt>
                <c:pt idx="2">
                  <c:v>Home_Appliances</c:v>
                </c:pt>
                <c:pt idx="3">
                  <c:v>Food &amp; Beverages</c:v>
                </c:pt>
                <c:pt idx="4">
                  <c:v>Luggage_Accessories</c:v>
                </c:pt>
                <c:pt idx="5">
                  <c:v>Furniture</c:v>
                </c:pt>
                <c:pt idx="6">
                  <c:v>Computers &amp; Accessories</c:v>
                </c:pt>
                <c:pt idx="7">
                  <c:v>Stationery</c:v>
                </c:pt>
                <c:pt idx="8">
                  <c:v>Construction_Tools</c:v>
                </c:pt>
                <c:pt idx="9">
                  <c:v>Electronics</c:v>
                </c:pt>
                <c:pt idx="10">
                  <c:v>Auto</c:v>
                </c:pt>
                <c:pt idx="11">
                  <c:v>Fashion</c:v>
                </c:pt>
                <c:pt idx="12">
                  <c:v>Pet_Shop</c:v>
                </c:pt>
                <c:pt idx="13">
                  <c:v>Other</c:v>
                </c:pt>
              </c:strCache>
            </c:strRef>
          </c:cat>
          <c:val>
            <c:numRef>
              <c:f>customerbehavious!$O$4:$O$18</c:f>
              <c:numCache>
                <c:formatCode>0.00%</c:formatCode>
                <c:ptCount val="14"/>
                <c:pt idx="0">
                  <c:v>0.15237022669920122</c:v>
                </c:pt>
                <c:pt idx="1">
                  <c:v>0.12087843333541888</c:v>
                </c:pt>
                <c:pt idx="2">
                  <c:v>0.11597739264635341</c:v>
                </c:pt>
                <c:pt idx="3">
                  <c:v>0.10499697595361739</c:v>
                </c:pt>
                <c:pt idx="4">
                  <c:v>0.10054432834887067</c:v>
                </c:pt>
                <c:pt idx="5">
                  <c:v>8.1461552899956199E-2</c:v>
                </c:pt>
                <c:pt idx="6">
                  <c:v>6.9261089908027276E-2</c:v>
                </c:pt>
                <c:pt idx="7">
                  <c:v>6.6612442386702539E-2</c:v>
                </c:pt>
                <c:pt idx="8">
                  <c:v>5.3035516903376503E-2</c:v>
                </c:pt>
                <c:pt idx="9">
                  <c:v>3.9760996058311959E-2</c:v>
                </c:pt>
                <c:pt idx="10">
                  <c:v>3.9385597197021838E-2</c:v>
                </c:pt>
                <c:pt idx="11">
                  <c:v>2.3848255438069614E-2</c:v>
                </c:pt>
                <c:pt idx="12">
                  <c:v>1.7184925650169974E-2</c:v>
                </c:pt>
                <c:pt idx="13">
                  <c:v>1.46822665749025E-2</c:v>
                </c:pt>
              </c:numCache>
            </c:numRef>
          </c:val>
          <c:smooth val="0"/>
          <c:extLst>
            <c:ext xmlns:c16="http://schemas.microsoft.com/office/drawing/2014/chart" uri="{C3380CC4-5D6E-409C-BE32-E72D297353CC}">
              <c16:uniqueId val="{00000001-B40D-4C66-916B-B28FBBAD930C}"/>
            </c:ext>
          </c:extLst>
        </c:ser>
        <c:dLbls>
          <c:showLegendKey val="0"/>
          <c:showVal val="0"/>
          <c:showCatName val="0"/>
          <c:showSerName val="0"/>
          <c:showPercent val="0"/>
          <c:showBubbleSize val="0"/>
        </c:dLbls>
        <c:marker val="1"/>
        <c:smooth val="0"/>
        <c:axId val="328125071"/>
        <c:axId val="328111631"/>
      </c:lineChart>
      <c:catAx>
        <c:axId val="1525859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5860976"/>
        <c:crosses val="autoZero"/>
        <c:auto val="1"/>
        <c:lblAlgn val="ctr"/>
        <c:lblOffset val="100"/>
        <c:noMultiLvlLbl val="0"/>
      </c:catAx>
      <c:valAx>
        <c:axId val="1525860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IN"/>
                  <a:t> </a:t>
                </a:r>
                <a:r>
                  <a:rPr lang="en-IN" sz="1000" b="0" i="0" u="none" strike="noStrike" kern="1200" baseline="0" dirty="0">
                    <a:solidFill>
                      <a:prstClr val="black">
                        <a:lumMod val="65000"/>
                        <a:lumOff val="35000"/>
                      </a:prstClr>
                    </a:solidFill>
                  </a:rPr>
                  <a:t>Total  customer count</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5859536"/>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328111631"/>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125071"/>
        <c:crosses val="max"/>
        <c:crossBetween val="between"/>
      </c:valAx>
      <c:catAx>
        <c:axId val="328125071"/>
        <c:scaling>
          <c:orientation val="minMax"/>
        </c:scaling>
        <c:delete val="1"/>
        <c:axPos val="b"/>
        <c:numFmt formatCode="General" sourceLinked="1"/>
        <c:majorTickMark val="out"/>
        <c:minorTickMark val="none"/>
        <c:tickLblPos val="nextTo"/>
        <c:crossAx val="3281116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C8492-7E1F-474E-A5D5-165D16C84B26}" type="doc">
      <dgm:prSet loTypeId="urn:microsoft.com/office/officeart/2005/8/layout/process2" loCatId="process" qsTypeId="urn:microsoft.com/office/officeart/2005/8/quickstyle/simple1" qsCatId="simple" csTypeId="urn:microsoft.com/office/officeart/2005/8/colors/accent3_5" csCatId="accent3" phldr="1"/>
      <dgm:spPr/>
    </dgm:pt>
    <dgm:pt modelId="{7C95466E-88D7-4EA9-8AEF-0B977BAA1EBE}">
      <dgm:prSet phldrT="[Text]" custT="1"/>
      <dgm:spPr>
        <a:solidFill>
          <a:schemeClr val="accent4">
            <a:lumMod val="20000"/>
            <a:lumOff val="80000"/>
            <a:alpha val="96000"/>
          </a:schemeClr>
        </a:solidFill>
        <a:ln>
          <a:solidFill>
            <a:schemeClr val="accent4">
              <a:lumMod val="50000"/>
            </a:schemeClr>
          </a:solidFill>
        </a:ln>
      </dgm:spPr>
      <dgm:t>
        <a:bodyPr/>
        <a:lstStyle/>
        <a:p>
          <a:pPr algn="ctr"/>
          <a:r>
            <a:rPr lang="en-US" sz="1400" dirty="0">
              <a:solidFill>
                <a:schemeClr val="tx1"/>
              </a:solidFill>
            </a:rPr>
            <a:t>The retail client is facing challenges in understanding and improving various aspects of their business such as customer behaviors, product behaviors, and store performance. </a:t>
          </a:r>
          <a:endParaRPr lang="en-IN" sz="1400" dirty="0">
            <a:solidFill>
              <a:schemeClr val="tx1"/>
            </a:solidFill>
          </a:endParaRPr>
        </a:p>
      </dgm:t>
    </dgm:pt>
    <dgm:pt modelId="{67EC834F-2929-447F-BFAE-EF3AD4C08046}" type="parTrans" cxnId="{93531661-2B97-4773-BA69-14C0FB4D9501}">
      <dgm:prSet/>
      <dgm:spPr/>
      <dgm:t>
        <a:bodyPr/>
        <a:lstStyle/>
        <a:p>
          <a:endParaRPr lang="en-IN"/>
        </a:p>
      </dgm:t>
    </dgm:pt>
    <dgm:pt modelId="{86B3E937-B7E9-43D5-8451-D985C98AE1A6}" type="sibTrans" cxnId="{93531661-2B97-4773-BA69-14C0FB4D9501}">
      <dgm:prSet/>
      <dgm:spPr>
        <a:solidFill>
          <a:schemeClr val="accent6">
            <a:lumMod val="20000"/>
            <a:lumOff val="80000"/>
          </a:schemeClr>
        </a:solidFill>
      </dgm:spPr>
      <dgm:t>
        <a:bodyPr/>
        <a:lstStyle/>
        <a:p>
          <a:endParaRPr lang="en-IN"/>
        </a:p>
      </dgm:t>
    </dgm:pt>
    <dgm:pt modelId="{CFA460DE-69ED-4590-BAF2-9F8D3D3F29D9}">
      <dgm:prSet phldrT="[Text]" custT="1"/>
      <dgm:spPr>
        <a:solidFill>
          <a:schemeClr val="accent1">
            <a:lumMod val="20000"/>
            <a:lumOff val="80000"/>
            <a:alpha val="92000"/>
          </a:schemeClr>
        </a:solidFill>
        <a:ln w="12700">
          <a:solidFill>
            <a:schemeClr val="accent4">
              <a:lumMod val="50000"/>
            </a:schemeClr>
          </a:solidFill>
        </a:ln>
      </dgm:spPr>
      <dgm:t>
        <a:bodyPr/>
        <a:lstStyle/>
        <a:p>
          <a:pPr algn="ctr"/>
          <a:r>
            <a:rPr lang="en-US" sz="1400" dirty="0">
              <a:solidFill>
                <a:schemeClr val="tx1"/>
              </a:solidFill>
            </a:rPr>
            <a:t>Identifying the key areas where the business needs support and how data can be utilized to drive improvements.</a:t>
          </a:r>
          <a:endParaRPr lang="en-IN" sz="1400" dirty="0">
            <a:solidFill>
              <a:schemeClr val="tx1"/>
            </a:solidFill>
          </a:endParaRPr>
        </a:p>
      </dgm:t>
    </dgm:pt>
    <dgm:pt modelId="{79EB1530-D868-4C62-9F2F-5ABA7BD68E89}" type="parTrans" cxnId="{C22039A4-84D5-4697-A973-E44978FCF780}">
      <dgm:prSet/>
      <dgm:spPr/>
      <dgm:t>
        <a:bodyPr/>
        <a:lstStyle/>
        <a:p>
          <a:endParaRPr lang="en-IN"/>
        </a:p>
      </dgm:t>
    </dgm:pt>
    <dgm:pt modelId="{F7C9C891-8192-4B2A-A110-04C0057DF6BD}" type="sibTrans" cxnId="{C22039A4-84D5-4697-A973-E44978FCF780}">
      <dgm:prSet/>
      <dgm:spPr/>
      <dgm:t>
        <a:bodyPr/>
        <a:lstStyle/>
        <a:p>
          <a:endParaRPr lang="en-IN"/>
        </a:p>
      </dgm:t>
    </dgm:pt>
    <dgm:pt modelId="{90A3BEBE-31B4-4ECE-A120-B4CBD73FB810}" type="pres">
      <dgm:prSet presAssocID="{320C8492-7E1F-474E-A5D5-165D16C84B26}" presName="linearFlow" presStyleCnt="0">
        <dgm:presLayoutVars>
          <dgm:resizeHandles val="exact"/>
        </dgm:presLayoutVars>
      </dgm:prSet>
      <dgm:spPr/>
    </dgm:pt>
    <dgm:pt modelId="{D26C0985-FE63-4FC2-98F3-CA4E39D46CD6}" type="pres">
      <dgm:prSet presAssocID="{7C95466E-88D7-4EA9-8AEF-0B977BAA1EBE}" presName="node" presStyleLbl="node1" presStyleIdx="0" presStyleCnt="2" custScaleX="116873">
        <dgm:presLayoutVars>
          <dgm:bulletEnabled val="1"/>
        </dgm:presLayoutVars>
      </dgm:prSet>
      <dgm:spPr/>
      <dgm:t>
        <a:bodyPr/>
        <a:lstStyle/>
        <a:p>
          <a:endParaRPr lang="en-US"/>
        </a:p>
      </dgm:t>
    </dgm:pt>
    <dgm:pt modelId="{E60D27D0-078E-4C8B-AED2-444697EA375F}" type="pres">
      <dgm:prSet presAssocID="{86B3E937-B7E9-43D5-8451-D985C98AE1A6}" presName="sibTrans" presStyleLbl="sibTrans2D1" presStyleIdx="0" presStyleCnt="1"/>
      <dgm:spPr/>
      <dgm:t>
        <a:bodyPr/>
        <a:lstStyle/>
        <a:p>
          <a:endParaRPr lang="en-US"/>
        </a:p>
      </dgm:t>
    </dgm:pt>
    <dgm:pt modelId="{7A5A433A-AFFE-4812-82C5-3A451E2ED56B}" type="pres">
      <dgm:prSet presAssocID="{86B3E937-B7E9-43D5-8451-D985C98AE1A6}" presName="connectorText" presStyleLbl="sibTrans2D1" presStyleIdx="0" presStyleCnt="1"/>
      <dgm:spPr/>
      <dgm:t>
        <a:bodyPr/>
        <a:lstStyle/>
        <a:p>
          <a:endParaRPr lang="en-US"/>
        </a:p>
      </dgm:t>
    </dgm:pt>
    <dgm:pt modelId="{1F50719D-4893-4D34-8310-C8C6F8A4827C}" type="pres">
      <dgm:prSet presAssocID="{CFA460DE-69ED-4590-BAF2-9F8D3D3F29D9}" presName="node" presStyleLbl="node1" presStyleIdx="1" presStyleCnt="2" custScaleX="117707" custLinFactNeighborX="-1684" custLinFactNeighborY="391">
        <dgm:presLayoutVars>
          <dgm:bulletEnabled val="1"/>
        </dgm:presLayoutVars>
      </dgm:prSet>
      <dgm:spPr/>
      <dgm:t>
        <a:bodyPr/>
        <a:lstStyle/>
        <a:p>
          <a:endParaRPr lang="en-US"/>
        </a:p>
      </dgm:t>
    </dgm:pt>
  </dgm:ptLst>
  <dgm:cxnLst>
    <dgm:cxn modelId="{C22039A4-84D5-4697-A973-E44978FCF780}" srcId="{320C8492-7E1F-474E-A5D5-165D16C84B26}" destId="{CFA460DE-69ED-4590-BAF2-9F8D3D3F29D9}" srcOrd="1" destOrd="0" parTransId="{79EB1530-D868-4C62-9F2F-5ABA7BD68E89}" sibTransId="{F7C9C891-8192-4B2A-A110-04C0057DF6BD}"/>
    <dgm:cxn modelId="{6653D813-844C-4F56-A9E9-07C8142FD5EE}" type="presOf" srcId="{7C95466E-88D7-4EA9-8AEF-0B977BAA1EBE}" destId="{D26C0985-FE63-4FC2-98F3-CA4E39D46CD6}" srcOrd="0" destOrd="0" presId="urn:microsoft.com/office/officeart/2005/8/layout/process2"/>
    <dgm:cxn modelId="{93531661-2B97-4773-BA69-14C0FB4D9501}" srcId="{320C8492-7E1F-474E-A5D5-165D16C84B26}" destId="{7C95466E-88D7-4EA9-8AEF-0B977BAA1EBE}" srcOrd="0" destOrd="0" parTransId="{67EC834F-2929-447F-BFAE-EF3AD4C08046}" sibTransId="{86B3E937-B7E9-43D5-8451-D985C98AE1A6}"/>
    <dgm:cxn modelId="{37098981-1BA2-4786-B088-F1B89274E76F}" type="presOf" srcId="{CFA460DE-69ED-4590-BAF2-9F8D3D3F29D9}" destId="{1F50719D-4893-4D34-8310-C8C6F8A4827C}" srcOrd="0" destOrd="0" presId="urn:microsoft.com/office/officeart/2005/8/layout/process2"/>
    <dgm:cxn modelId="{7923C9A5-D2C9-4EE4-839B-7A6F55807050}" type="presOf" srcId="{320C8492-7E1F-474E-A5D5-165D16C84B26}" destId="{90A3BEBE-31B4-4ECE-A120-B4CBD73FB810}" srcOrd="0" destOrd="0" presId="urn:microsoft.com/office/officeart/2005/8/layout/process2"/>
    <dgm:cxn modelId="{13432115-2312-4FDA-A468-A58602E85A7B}" type="presOf" srcId="{86B3E937-B7E9-43D5-8451-D985C98AE1A6}" destId="{E60D27D0-078E-4C8B-AED2-444697EA375F}" srcOrd="0" destOrd="0" presId="urn:microsoft.com/office/officeart/2005/8/layout/process2"/>
    <dgm:cxn modelId="{78433ABA-C4DC-466A-8B8B-405976907145}" type="presOf" srcId="{86B3E937-B7E9-43D5-8451-D985C98AE1A6}" destId="{7A5A433A-AFFE-4812-82C5-3A451E2ED56B}" srcOrd="1" destOrd="0" presId="urn:microsoft.com/office/officeart/2005/8/layout/process2"/>
    <dgm:cxn modelId="{01D92159-7232-4E2D-AB2D-EFA230086F0B}" type="presParOf" srcId="{90A3BEBE-31B4-4ECE-A120-B4CBD73FB810}" destId="{D26C0985-FE63-4FC2-98F3-CA4E39D46CD6}" srcOrd="0" destOrd="0" presId="urn:microsoft.com/office/officeart/2005/8/layout/process2"/>
    <dgm:cxn modelId="{C1E20402-E6E4-4656-B8D5-27C42E42A92C}" type="presParOf" srcId="{90A3BEBE-31B4-4ECE-A120-B4CBD73FB810}" destId="{E60D27D0-078E-4C8B-AED2-444697EA375F}" srcOrd="1" destOrd="0" presId="urn:microsoft.com/office/officeart/2005/8/layout/process2"/>
    <dgm:cxn modelId="{4283DADB-A115-4F4C-85B0-D3F326D34066}" type="presParOf" srcId="{E60D27D0-078E-4C8B-AED2-444697EA375F}" destId="{7A5A433A-AFFE-4812-82C5-3A451E2ED56B}" srcOrd="0" destOrd="0" presId="urn:microsoft.com/office/officeart/2005/8/layout/process2"/>
    <dgm:cxn modelId="{2698E82C-CF3F-4468-8114-19D5C36F3F01}" type="presParOf" srcId="{90A3BEBE-31B4-4ECE-A120-B4CBD73FB810}" destId="{1F50719D-4893-4D34-8310-C8C6F8A4827C}"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0C8492-7E1F-474E-A5D5-165D16C84B26}" type="doc">
      <dgm:prSet loTypeId="urn:microsoft.com/office/officeart/2005/8/layout/process2" loCatId="process" qsTypeId="urn:microsoft.com/office/officeart/2005/8/quickstyle/simple1" qsCatId="simple" csTypeId="urn:microsoft.com/office/officeart/2005/8/colors/accent3_5" csCatId="accent3" phldr="1"/>
      <dgm:spPr/>
    </dgm:pt>
    <dgm:pt modelId="{CFA460DE-69ED-4590-BAF2-9F8D3D3F29D9}">
      <dgm:prSet phldrT="[Text]" custT="1"/>
      <dgm:spPr>
        <a:solidFill>
          <a:schemeClr val="accent1">
            <a:lumMod val="20000"/>
            <a:lumOff val="80000"/>
            <a:alpha val="92000"/>
          </a:schemeClr>
        </a:solidFill>
        <a:ln>
          <a:solidFill>
            <a:schemeClr val="accent4">
              <a:lumMod val="50000"/>
            </a:schemeClr>
          </a:solidFill>
        </a:ln>
      </dgm:spPr>
      <dgm:t>
        <a:bodyPr/>
        <a:lstStyle/>
        <a:p>
          <a:pPr algn="ctr"/>
          <a:r>
            <a:rPr lang="en-US" sz="1400" dirty="0">
              <a:solidFill>
                <a:schemeClr val="tx1"/>
              </a:solidFill>
            </a:rPr>
            <a:t>It could include increasing customer satisfaction, optimizing store performance, enhancing cross-selling opportunities, </a:t>
          </a:r>
          <a:r>
            <a:rPr lang="en-US" sz="1400">
              <a:solidFill>
                <a:schemeClr val="tx1"/>
              </a:solidFill>
            </a:rPr>
            <a:t>innovating the </a:t>
          </a:r>
          <a:r>
            <a:rPr lang="en-US" sz="1400" dirty="0">
              <a:solidFill>
                <a:schemeClr val="tx1"/>
              </a:solidFill>
            </a:rPr>
            <a:t>product according to customers need.</a:t>
          </a:r>
          <a:endParaRPr lang="en-IN" sz="1400" dirty="0">
            <a:solidFill>
              <a:schemeClr val="tx1"/>
            </a:solidFill>
          </a:endParaRPr>
        </a:p>
      </dgm:t>
    </dgm:pt>
    <dgm:pt modelId="{79EB1530-D868-4C62-9F2F-5ABA7BD68E89}" type="parTrans" cxnId="{C22039A4-84D5-4697-A973-E44978FCF780}">
      <dgm:prSet/>
      <dgm:spPr/>
      <dgm:t>
        <a:bodyPr/>
        <a:lstStyle/>
        <a:p>
          <a:endParaRPr lang="en-IN"/>
        </a:p>
      </dgm:t>
    </dgm:pt>
    <dgm:pt modelId="{F7C9C891-8192-4B2A-A110-04C0057DF6BD}" type="sibTrans" cxnId="{C22039A4-84D5-4697-A973-E44978FCF780}">
      <dgm:prSet/>
      <dgm:spPr/>
      <dgm:t>
        <a:bodyPr/>
        <a:lstStyle/>
        <a:p>
          <a:endParaRPr lang="en-IN"/>
        </a:p>
      </dgm:t>
    </dgm:pt>
    <dgm:pt modelId="{7C95466E-88D7-4EA9-8AEF-0B977BAA1EBE}">
      <dgm:prSet phldrT="[Text]" custT="1"/>
      <dgm:spPr>
        <a:solidFill>
          <a:schemeClr val="accent4">
            <a:lumMod val="20000"/>
            <a:lumOff val="80000"/>
            <a:alpha val="90000"/>
          </a:schemeClr>
        </a:solidFill>
        <a:ln>
          <a:solidFill>
            <a:schemeClr val="accent4">
              <a:lumMod val="50000"/>
            </a:schemeClr>
          </a:solidFill>
        </a:ln>
      </dgm:spPr>
      <dgm:t>
        <a:bodyPr/>
        <a:lstStyle/>
        <a:p>
          <a:pPr algn="ctr"/>
          <a:r>
            <a:rPr lang="en-US" sz="1400" dirty="0">
              <a:solidFill>
                <a:schemeClr val="tx1"/>
              </a:solidFill>
            </a:rPr>
            <a:t>The client need help to enhance their CRM, marketing, campaign, and sales strategies by leveraging data-driven insights.  </a:t>
          </a:r>
          <a:endParaRPr lang="en-IN" sz="1400" dirty="0">
            <a:solidFill>
              <a:schemeClr val="tx1"/>
            </a:solidFill>
          </a:endParaRPr>
        </a:p>
      </dgm:t>
    </dgm:pt>
    <dgm:pt modelId="{86B3E937-B7E9-43D5-8451-D985C98AE1A6}" type="sibTrans" cxnId="{93531661-2B97-4773-BA69-14C0FB4D9501}">
      <dgm:prSet/>
      <dgm:spPr>
        <a:solidFill>
          <a:schemeClr val="accent6">
            <a:lumMod val="20000"/>
            <a:lumOff val="80000"/>
          </a:schemeClr>
        </a:solidFill>
      </dgm:spPr>
      <dgm:t>
        <a:bodyPr/>
        <a:lstStyle/>
        <a:p>
          <a:endParaRPr lang="en-IN"/>
        </a:p>
      </dgm:t>
    </dgm:pt>
    <dgm:pt modelId="{67EC834F-2929-447F-BFAE-EF3AD4C08046}" type="parTrans" cxnId="{93531661-2B97-4773-BA69-14C0FB4D9501}">
      <dgm:prSet/>
      <dgm:spPr/>
      <dgm:t>
        <a:bodyPr/>
        <a:lstStyle/>
        <a:p>
          <a:endParaRPr lang="en-IN"/>
        </a:p>
      </dgm:t>
    </dgm:pt>
    <dgm:pt modelId="{90A3BEBE-31B4-4ECE-A120-B4CBD73FB810}" type="pres">
      <dgm:prSet presAssocID="{320C8492-7E1F-474E-A5D5-165D16C84B26}" presName="linearFlow" presStyleCnt="0">
        <dgm:presLayoutVars>
          <dgm:resizeHandles val="exact"/>
        </dgm:presLayoutVars>
      </dgm:prSet>
      <dgm:spPr/>
    </dgm:pt>
    <dgm:pt modelId="{D26C0985-FE63-4FC2-98F3-CA4E39D46CD6}" type="pres">
      <dgm:prSet presAssocID="{7C95466E-88D7-4EA9-8AEF-0B977BAA1EBE}" presName="node" presStyleLbl="node1" presStyleIdx="0" presStyleCnt="2" custScaleX="116873">
        <dgm:presLayoutVars>
          <dgm:bulletEnabled val="1"/>
        </dgm:presLayoutVars>
      </dgm:prSet>
      <dgm:spPr/>
      <dgm:t>
        <a:bodyPr/>
        <a:lstStyle/>
        <a:p>
          <a:endParaRPr lang="en-US"/>
        </a:p>
      </dgm:t>
    </dgm:pt>
    <dgm:pt modelId="{E60D27D0-078E-4C8B-AED2-444697EA375F}" type="pres">
      <dgm:prSet presAssocID="{86B3E937-B7E9-43D5-8451-D985C98AE1A6}" presName="sibTrans" presStyleLbl="sibTrans2D1" presStyleIdx="0" presStyleCnt="1"/>
      <dgm:spPr/>
      <dgm:t>
        <a:bodyPr/>
        <a:lstStyle/>
        <a:p>
          <a:endParaRPr lang="en-US"/>
        </a:p>
      </dgm:t>
    </dgm:pt>
    <dgm:pt modelId="{7A5A433A-AFFE-4812-82C5-3A451E2ED56B}" type="pres">
      <dgm:prSet presAssocID="{86B3E937-B7E9-43D5-8451-D985C98AE1A6}" presName="connectorText" presStyleLbl="sibTrans2D1" presStyleIdx="0" presStyleCnt="1"/>
      <dgm:spPr/>
      <dgm:t>
        <a:bodyPr/>
        <a:lstStyle/>
        <a:p>
          <a:endParaRPr lang="en-US"/>
        </a:p>
      </dgm:t>
    </dgm:pt>
    <dgm:pt modelId="{1F50719D-4893-4D34-8310-C8C6F8A4827C}" type="pres">
      <dgm:prSet presAssocID="{CFA460DE-69ED-4590-BAF2-9F8D3D3F29D9}" presName="node" presStyleLbl="node1" presStyleIdx="1" presStyleCnt="2" custScaleX="117707">
        <dgm:presLayoutVars>
          <dgm:bulletEnabled val="1"/>
        </dgm:presLayoutVars>
      </dgm:prSet>
      <dgm:spPr/>
      <dgm:t>
        <a:bodyPr/>
        <a:lstStyle/>
        <a:p>
          <a:endParaRPr lang="en-US"/>
        </a:p>
      </dgm:t>
    </dgm:pt>
  </dgm:ptLst>
  <dgm:cxnLst>
    <dgm:cxn modelId="{C22039A4-84D5-4697-A973-E44978FCF780}" srcId="{320C8492-7E1F-474E-A5D5-165D16C84B26}" destId="{CFA460DE-69ED-4590-BAF2-9F8D3D3F29D9}" srcOrd="1" destOrd="0" parTransId="{79EB1530-D868-4C62-9F2F-5ABA7BD68E89}" sibTransId="{F7C9C891-8192-4B2A-A110-04C0057DF6BD}"/>
    <dgm:cxn modelId="{6653D813-844C-4F56-A9E9-07C8142FD5EE}" type="presOf" srcId="{7C95466E-88D7-4EA9-8AEF-0B977BAA1EBE}" destId="{D26C0985-FE63-4FC2-98F3-CA4E39D46CD6}" srcOrd="0" destOrd="0" presId="urn:microsoft.com/office/officeart/2005/8/layout/process2"/>
    <dgm:cxn modelId="{93531661-2B97-4773-BA69-14C0FB4D9501}" srcId="{320C8492-7E1F-474E-A5D5-165D16C84B26}" destId="{7C95466E-88D7-4EA9-8AEF-0B977BAA1EBE}" srcOrd="0" destOrd="0" parTransId="{67EC834F-2929-447F-BFAE-EF3AD4C08046}" sibTransId="{86B3E937-B7E9-43D5-8451-D985C98AE1A6}"/>
    <dgm:cxn modelId="{37098981-1BA2-4786-B088-F1B89274E76F}" type="presOf" srcId="{CFA460DE-69ED-4590-BAF2-9F8D3D3F29D9}" destId="{1F50719D-4893-4D34-8310-C8C6F8A4827C}" srcOrd="0" destOrd="0" presId="urn:microsoft.com/office/officeart/2005/8/layout/process2"/>
    <dgm:cxn modelId="{7923C9A5-D2C9-4EE4-839B-7A6F55807050}" type="presOf" srcId="{320C8492-7E1F-474E-A5D5-165D16C84B26}" destId="{90A3BEBE-31B4-4ECE-A120-B4CBD73FB810}" srcOrd="0" destOrd="0" presId="urn:microsoft.com/office/officeart/2005/8/layout/process2"/>
    <dgm:cxn modelId="{13432115-2312-4FDA-A468-A58602E85A7B}" type="presOf" srcId="{86B3E937-B7E9-43D5-8451-D985C98AE1A6}" destId="{E60D27D0-078E-4C8B-AED2-444697EA375F}" srcOrd="0" destOrd="0" presId="urn:microsoft.com/office/officeart/2005/8/layout/process2"/>
    <dgm:cxn modelId="{78433ABA-C4DC-466A-8B8B-405976907145}" type="presOf" srcId="{86B3E937-B7E9-43D5-8451-D985C98AE1A6}" destId="{7A5A433A-AFFE-4812-82C5-3A451E2ED56B}" srcOrd="1" destOrd="0" presId="urn:microsoft.com/office/officeart/2005/8/layout/process2"/>
    <dgm:cxn modelId="{01D92159-7232-4E2D-AB2D-EFA230086F0B}" type="presParOf" srcId="{90A3BEBE-31B4-4ECE-A120-B4CBD73FB810}" destId="{D26C0985-FE63-4FC2-98F3-CA4E39D46CD6}" srcOrd="0" destOrd="0" presId="urn:microsoft.com/office/officeart/2005/8/layout/process2"/>
    <dgm:cxn modelId="{C1E20402-E6E4-4656-B8D5-27C42E42A92C}" type="presParOf" srcId="{90A3BEBE-31B4-4ECE-A120-B4CBD73FB810}" destId="{E60D27D0-078E-4C8B-AED2-444697EA375F}" srcOrd="1" destOrd="0" presId="urn:microsoft.com/office/officeart/2005/8/layout/process2"/>
    <dgm:cxn modelId="{4283DADB-A115-4F4C-85B0-D3F326D34066}" type="presParOf" srcId="{E60D27D0-078E-4C8B-AED2-444697EA375F}" destId="{7A5A433A-AFFE-4812-82C5-3A451E2ED56B}" srcOrd="0" destOrd="0" presId="urn:microsoft.com/office/officeart/2005/8/layout/process2"/>
    <dgm:cxn modelId="{2698E82C-CF3F-4468-8114-19D5C36F3F01}" type="presParOf" srcId="{90A3BEBE-31B4-4ECE-A120-B4CBD73FB810}" destId="{1F50719D-4893-4D34-8310-C8C6F8A4827C}" srcOrd="2" destOrd="0" presId="urn:microsoft.com/office/officeart/2005/8/layout/process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C8492-7E1F-474E-A5D5-165D16C84B26}" type="doc">
      <dgm:prSet loTypeId="urn:microsoft.com/office/officeart/2005/8/layout/process2" loCatId="process" qsTypeId="urn:microsoft.com/office/officeart/2005/8/quickstyle/simple1" qsCatId="simple" csTypeId="urn:microsoft.com/office/officeart/2005/8/colors/accent3_5" csCatId="accent3" phldr="1"/>
      <dgm:spPr/>
    </dgm:pt>
    <dgm:pt modelId="{7C95466E-88D7-4EA9-8AEF-0B977BAA1EBE}">
      <dgm:prSet phldrT="[Text]" custT="1"/>
      <dgm:spPr>
        <a:solidFill>
          <a:schemeClr val="accent1">
            <a:lumMod val="20000"/>
            <a:lumOff val="80000"/>
            <a:alpha val="92000"/>
          </a:schemeClr>
        </a:solidFill>
        <a:ln>
          <a:solidFill>
            <a:schemeClr val="accent4">
              <a:lumMod val="50000"/>
            </a:schemeClr>
          </a:solidFill>
        </a:ln>
      </dgm:spPr>
      <dgm:t>
        <a:bodyPr/>
        <a:lstStyle/>
        <a:p>
          <a:pPr algn="ctr"/>
          <a:r>
            <a:rPr lang="en-US" sz="1400" dirty="0">
              <a:solidFill>
                <a:schemeClr val="tx1"/>
              </a:solidFill>
            </a:rPr>
            <a:t> To identify specific analyses and insights that the client expects from the data.</a:t>
          </a:r>
          <a:endParaRPr lang="en-IN" sz="1400" dirty="0">
            <a:solidFill>
              <a:schemeClr val="tx1"/>
            </a:solidFill>
          </a:endParaRPr>
        </a:p>
      </dgm:t>
    </dgm:pt>
    <dgm:pt modelId="{67EC834F-2929-447F-BFAE-EF3AD4C08046}" type="parTrans" cxnId="{93531661-2B97-4773-BA69-14C0FB4D9501}">
      <dgm:prSet/>
      <dgm:spPr/>
      <dgm:t>
        <a:bodyPr/>
        <a:lstStyle/>
        <a:p>
          <a:endParaRPr lang="en-IN"/>
        </a:p>
      </dgm:t>
    </dgm:pt>
    <dgm:pt modelId="{86B3E937-B7E9-43D5-8451-D985C98AE1A6}" type="sibTrans" cxnId="{93531661-2B97-4773-BA69-14C0FB4D9501}">
      <dgm:prSet/>
      <dgm:spPr>
        <a:solidFill>
          <a:schemeClr val="accent6">
            <a:lumMod val="20000"/>
            <a:lumOff val="80000"/>
          </a:schemeClr>
        </a:solidFill>
      </dgm:spPr>
      <dgm:t>
        <a:bodyPr/>
        <a:lstStyle/>
        <a:p>
          <a:endParaRPr lang="en-IN"/>
        </a:p>
      </dgm:t>
    </dgm:pt>
    <dgm:pt modelId="{ABE29A24-DE76-4AB5-9C5A-BE5881F4C8CD}">
      <dgm:prSet phldrT="[Text]" custT="1"/>
      <dgm:spPr>
        <a:solidFill>
          <a:schemeClr val="accent4">
            <a:lumMod val="20000"/>
            <a:lumOff val="80000"/>
            <a:alpha val="96000"/>
          </a:schemeClr>
        </a:solidFill>
        <a:ln>
          <a:solidFill>
            <a:schemeClr val="accent4">
              <a:lumMod val="50000"/>
            </a:schemeClr>
          </a:solidFill>
        </a:ln>
      </dgm:spPr>
      <dgm:t>
        <a:bodyPr/>
        <a:lstStyle/>
        <a:p>
          <a:pPr algn="ctr"/>
          <a:r>
            <a:rPr lang="en-US" sz="1400" dirty="0">
              <a:solidFill>
                <a:schemeClr val="tx1"/>
              </a:solidFill>
            </a:rPr>
            <a:t>To provide data-driven insights on various aspects of the business, including customer, product and store behavior along with sales patterns.</a:t>
          </a:r>
          <a:endParaRPr lang="en-IN" sz="1400" dirty="0">
            <a:solidFill>
              <a:schemeClr val="tx1"/>
            </a:solidFill>
          </a:endParaRPr>
        </a:p>
      </dgm:t>
    </dgm:pt>
    <dgm:pt modelId="{DFF99383-74D8-42DD-8931-759B8382F37D}" type="parTrans" cxnId="{9C49A4AA-D525-4D0B-9580-B603394B1F6C}">
      <dgm:prSet/>
      <dgm:spPr/>
      <dgm:t>
        <a:bodyPr/>
        <a:lstStyle/>
        <a:p>
          <a:endParaRPr lang="en-IN"/>
        </a:p>
      </dgm:t>
    </dgm:pt>
    <dgm:pt modelId="{BB63940B-E331-4ABC-8405-1E5B64CD0331}" type="sibTrans" cxnId="{9C49A4AA-D525-4D0B-9580-B603394B1F6C}">
      <dgm:prSet/>
      <dgm:spPr/>
      <dgm:t>
        <a:bodyPr/>
        <a:lstStyle/>
        <a:p>
          <a:endParaRPr lang="en-IN"/>
        </a:p>
      </dgm:t>
    </dgm:pt>
    <dgm:pt modelId="{90A3BEBE-31B4-4ECE-A120-B4CBD73FB810}" type="pres">
      <dgm:prSet presAssocID="{320C8492-7E1F-474E-A5D5-165D16C84B26}" presName="linearFlow" presStyleCnt="0">
        <dgm:presLayoutVars>
          <dgm:resizeHandles val="exact"/>
        </dgm:presLayoutVars>
      </dgm:prSet>
      <dgm:spPr/>
    </dgm:pt>
    <dgm:pt modelId="{D26C0985-FE63-4FC2-98F3-CA4E39D46CD6}" type="pres">
      <dgm:prSet presAssocID="{7C95466E-88D7-4EA9-8AEF-0B977BAA1EBE}" presName="node" presStyleLbl="node1" presStyleIdx="0" presStyleCnt="2" custScaleX="116873">
        <dgm:presLayoutVars>
          <dgm:bulletEnabled val="1"/>
        </dgm:presLayoutVars>
      </dgm:prSet>
      <dgm:spPr/>
      <dgm:t>
        <a:bodyPr/>
        <a:lstStyle/>
        <a:p>
          <a:endParaRPr lang="en-US"/>
        </a:p>
      </dgm:t>
    </dgm:pt>
    <dgm:pt modelId="{E60D27D0-078E-4C8B-AED2-444697EA375F}" type="pres">
      <dgm:prSet presAssocID="{86B3E937-B7E9-43D5-8451-D985C98AE1A6}" presName="sibTrans" presStyleLbl="sibTrans2D1" presStyleIdx="0" presStyleCnt="1"/>
      <dgm:spPr/>
      <dgm:t>
        <a:bodyPr/>
        <a:lstStyle/>
        <a:p>
          <a:endParaRPr lang="en-US"/>
        </a:p>
      </dgm:t>
    </dgm:pt>
    <dgm:pt modelId="{7A5A433A-AFFE-4812-82C5-3A451E2ED56B}" type="pres">
      <dgm:prSet presAssocID="{86B3E937-B7E9-43D5-8451-D985C98AE1A6}" presName="connectorText" presStyleLbl="sibTrans2D1" presStyleIdx="0" presStyleCnt="1"/>
      <dgm:spPr/>
      <dgm:t>
        <a:bodyPr/>
        <a:lstStyle/>
        <a:p>
          <a:endParaRPr lang="en-US"/>
        </a:p>
      </dgm:t>
    </dgm:pt>
    <dgm:pt modelId="{8F9E9764-9678-4C69-9E78-F83B4A717CAB}" type="pres">
      <dgm:prSet presAssocID="{ABE29A24-DE76-4AB5-9C5A-BE5881F4C8CD}" presName="node" presStyleLbl="node1" presStyleIdx="1" presStyleCnt="2" custScaleX="117707">
        <dgm:presLayoutVars>
          <dgm:bulletEnabled val="1"/>
        </dgm:presLayoutVars>
      </dgm:prSet>
      <dgm:spPr/>
      <dgm:t>
        <a:bodyPr/>
        <a:lstStyle/>
        <a:p>
          <a:endParaRPr lang="en-US"/>
        </a:p>
      </dgm:t>
    </dgm:pt>
  </dgm:ptLst>
  <dgm:cxnLst>
    <dgm:cxn modelId="{9C49A4AA-D525-4D0B-9580-B603394B1F6C}" srcId="{320C8492-7E1F-474E-A5D5-165D16C84B26}" destId="{ABE29A24-DE76-4AB5-9C5A-BE5881F4C8CD}" srcOrd="1" destOrd="0" parTransId="{DFF99383-74D8-42DD-8931-759B8382F37D}" sibTransId="{BB63940B-E331-4ABC-8405-1E5B64CD0331}"/>
    <dgm:cxn modelId="{6653D813-844C-4F56-A9E9-07C8142FD5EE}" type="presOf" srcId="{7C95466E-88D7-4EA9-8AEF-0B977BAA1EBE}" destId="{D26C0985-FE63-4FC2-98F3-CA4E39D46CD6}" srcOrd="0" destOrd="0" presId="urn:microsoft.com/office/officeart/2005/8/layout/process2"/>
    <dgm:cxn modelId="{93531661-2B97-4773-BA69-14C0FB4D9501}" srcId="{320C8492-7E1F-474E-A5D5-165D16C84B26}" destId="{7C95466E-88D7-4EA9-8AEF-0B977BAA1EBE}" srcOrd="0" destOrd="0" parTransId="{67EC834F-2929-447F-BFAE-EF3AD4C08046}" sibTransId="{86B3E937-B7E9-43D5-8451-D985C98AE1A6}"/>
    <dgm:cxn modelId="{7923C9A5-D2C9-4EE4-839B-7A6F55807050}" type="presOf" srcId="{320C8492-7E1F-474E-A5D5-165D16C84B26}" destId="{90A3BEBE-31B4-4ECE-A120-B4CBD73FB810}" srcOrd="0" destOrd="0" presId="urn:microsoft.com/office/officeart/2005/8/layout/process2"/>
    <dgm:cxn modelId="{7D5D9FE2-9962-44BB-B27E-64ADBCAD6326}" type="presOf" srcId="{ABE29A24-DE76-4AB5-9C5A-BE5881F4C8CD}" destId="{8F9E9764-9678-4C69-9E78-F83B4A717CAB}" srcOrd="0" destOrd="0" presId="urn:microsoft.com/office/officeart/2005/8/layout/process2"/>
    <dgm:cxn modelId="{13432115-2312-4FDA-A468-A58602E85A7B}" type="presOf" srcId="{86B3E937-B7E9-43D5-8451-D985C98AE1A6}" destId="{E60D27D0-078E-4C8B-AED2-444697EA375F}" srcOrd="0" destOrd="0" presId="urn:microsoft.com/office/officeart/2005/8/layout/process2"/>
    <dgm:cxn modelId="{78433ABA-C4DC-466A-8B8B-405976907145}" type="presOf" srcId="{86B3E937-B7E9-43D5-8451-D985C98AE1A6}" destId="{7A5A433A-AFFE-4812-82C5-3A451E2ED56B}" srcOrd="1" destOrd="0" presId="urn:microsoft.com/office/officeart/2005/8/layout/process2"/>
    <dgm:cxn modelId="{01D92159-7232-4E2D-AB2D-EFA230086F0B}" type="presParOf" srcId="{90A3BEBE-31B4-4ECE-A120-B4CBD73FB810}" destId="{D26C0985-FE63-4FC2-98F3-CA4E39D46CD6}" srcOrd="0" destOrd="0" presId="urn:microsoft.com/office/officeart/2005/8/layout/process2"/>
    <dgm:cxn modelId="{C1E20402-E6E4-4656-B8D5-27C42E42A92C}" type="presParOf" srcId="{90A3BEBE-31B4-4ECE-A120-B4CBD73FB810}" destId="{E60D27D0-078E-4C8B-AED2-444697EA375F}" srcOrd="1" destOrd="0" presId="urn:microsoft.com/office/officeart/2005/8/layout/process2"/>
    <dgm:cxn modelId="{4283DADB-A115-4F4C-85B0-D3F326D34066}" type="presParOf" srcId="{E60D27D0-078E-4C8B-AED2-444697EA375F}" destId="{7A5A433A-AFFE-4812-82C5-3A451E2ED56B}" srcOrd="0" destOrd="0" presId="urn:microsoft.com/office/officeart/2005/8/layout/process2"/>
    <dgm:cxn modelId="{58418C1F-9B9A-427D-AD06-71F49A88FA80}" type="presParOf" srcId="{90A3BEBE-31B4-4ECE-A120-B4CBD73FB810}" destId="{8F9E9764-9678-4C69-9E78-F83B4A717CAB}" srcOrd="2"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0985-FE63-4FC2-98F3-CA4E39D46CD6}">
      <dsp:nvSpPr>
        <dsp:cNvPr id="0" name=""/>
        <dsp:cNvSpPr/>
      </dsp:nvSpPr>
      <dsp:spPr>
        <a:xfrm>
          <a:off x="10970" y="2400"/>
          <a:ext cx="3074655" cy="1571285"/>
        </a:xfrm>
        <a:prstGeom prst="roundRect">
          <a:avLst>
            <a:gd name="adj" fmla="val 10000"/>
          </a:avLst>
        </a:prstGeom>
        <a:solidFill>
          <a:schemeClr val="accent4">
            <a:lumMod val="20000"/>
            <a:lumOff val="80000"/>
            <a:alpha val="96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The retail client is facing challenges in understanding and improving various aspects of their business such as customer behaviors, product behaviors, and store performance. </a:t>
          </a:r>
          <a:endParaRPr lang="en-IN" sz="1400" kern="1200" dirty="0">
            <a:solidFill>
              <a:schemeClr val="tx1"/>
            </a:solidFill>
          </a:endParaRPr>
        </a:p>
      </dsp:txBody>
      <dsp:txXfrm>
        <a:off x="56991" y="48421"/>
        <a:ext cx="2982613" cy="1479243"/>
      </dsp:txXfrm>
    </dsp:sp>
    <dsp:sp modelId="{E60D27D0-078E-4C8B-AED2-444697EA375F}">
      <dsp:nvSpPr>
        <dsp:cNvPr id="0" name=""/>
        <dsp:cNvSpPr/>
      </dsp:nvSpPr>
      <dsp:spPr>
        <a:xfrm rot="5400000">
          <a:off x="1252781" y="1614168"/>
          <a:ext cx="591032" cy="707078"/>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IN" sz="2900" kern="1200"/>
        </a:p>
      </dsp:txBody>
      <dsp:txXfrm rot="-5400000">
        <a:off x="1336174" y="1672191"/>
        <a:ext cx="424246" cy="413722"/>
      </dsp:txXfrm>
    </dsp:sp>
    <dsp:sp modelId="{1F50719D-4893-4D34-8310-C8C6F8A4827C}">
      <dsp:nvSpPr>
        <dsp:cNvPr id="0" name=""/>
        <dsp:cNvSpPr/>
      </dsp:nvSpPr>
      <dsp:spPr>
        <a:xfrm>
          <a:off x="0" y="2361729"/>
          <a:ext cx="3096596" cy="1571285"/>
        </a:xfrm>
        <a:prstGeom prst="roundRect">
          <a:avLst>
            <a:gd name="adj" fmla="val 10000"/>
          </a:avLst>
        </a:prstGeom>
        <a:solidFill>
          <a:schemeClr val="accent1">
            <a:lumMod val="20000"/>
            <a:lumOff val="80000"/>
            <a:alpha val="92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Identifying the key areas where the business needs support and how data can be utilized to drive improvements.</a:t>
          </a:r>
          <a:endParaRPr lang="en-IN" sz="1400" kern="1200" dirty="0">
            <a:solidFill>
              <a:schemeClr val="tx1"/>
            </a:solidFill>
          </a:endParaRPr>
        </a:p>
      </dsp:txBody>
      <dsp:txXfrm>
        <a:off x="46021" y="2407750"/>
        <a:ext cx="3004554" cy="1479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0985-FE63-4FC2-98F3-CA4E39D46CD6}">
      <dsp:nvSpPr>
        <dsp:cNvPr id="0" name=""/>
        <dsp:cNvSpPr/>
      </dsp:nvSpPr>
      <dsp:spPr>
        <a:xfrm>
          <a:off x="10970" y="2400"/>
          <a:ext cx="3074655" cy="1571285"/>
        </a:xfrm>
        <a:prstGeom prst="roundRect">
          <a:avLst>
            <a:gd name="adj" fmla="val 10000"/>
          </a:avLst>
        </a:prstGeom>
        <a:solidFill>
          <a:schemeClr val="accent4">
            <a:lumMod val="20000"/>
            <a:lumOff val="80000"/>
            <a:alpha val="90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The client need help to enhance their CRM, marketing, campaign, and sales strategies by leveraging data-driven insights.  </a:t>
          </a:r>
          <a:endParaRPr lang="en-IN" sz="1400" kern="1200" dirty="0">
            <a:solidFill>
              <a:schemeClr val="tx1"/>
            </a:solidFill>
          </a:endParaRPr>
        </a:p>
      </dsp:txBody>
      <dsp:txXfrm>
        <a:off x="56991" y="48421"/>
        <a:ext cx="2982613" cy="1479243"/>
      </dsp:txXfrm>
    </dsp:sp>
    <dsp:sp modelId="{E60D27D0-078E-4C8B-AED2-444697EA375F}">
      <dsp:nvSpPr>
        <dsp:cNvPr id="0" name=""/>
        <dsp:cNvSpPr/>
      </dsp:nvSpPr>
      <dsp:spPr>
        <a:xfrm rot="5400000">
          <a:off x="1253681" y="1612968"/>
          <a:ext cx="589232" cy="707078"/>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IN" sz="2900" kern="1200"/>
        </a:p>
      </dsp:txBody>
      <dsp:txXfrm rot="-5400000">
        <a:off x="1336174" y="1671891"/>
        <a:ext cx="424246" cy="412462"/>
      </dsp:txXfrm>
    </dsp:sp>
    <dsp:sp modelId="{1F50719D-4893-4D34-8310-C8C6F8A4827C}">
      <dsp:nvSpPr>
        <dsp:cNvPr id="0" name=""/>
        <dsp:cNvSpPr/>
      </dsp:nvSpPr>
      <dsp:spPr>
        <a:xfrm>
          <a:off x="0" y="2359328"/>
          <a:ext cx="3096596" cy="1571285"/>
        </a:xfrm>
        <a:prstGeom prst="roundRect">
          <a:avLst>
            <a:gd name="adj" fmla="val 10000"/>
          </a:avLst>
        </a:prstGeom>
        <a:solidFill>
          <a:schemeClr val="accent1">
            <a:lumMod val="20000"/>
            <a:lumOff val="80000"/>
            <a:alpha val="92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It could include increasing customer satisfaction, optimizing store performance, enhancing cross-selling opportunities, </a:t>
          </a:r>
          <a:r>
            <a:rPr lang="en-US" sz="1400" kern="1200">
              <a:solidFill>
                <a:schemeClr val="tx1"/>
              </a:solidFill>
            </a:rPr>
            <a:t>innovating the </a:t>
          </a:r>
          <a:r>
            <a:rPr lang="en-US" sz="1400" kern="1200" dirty="0">
              <a:solidFill>
                <a:schemeClr val="tx1"/>
              </a:solidFill>
            </a:rPr>
            <a:t>product according to customers need.</a:t>
          </a:r>
          <a:endParaRPr lang="en-IN" sz="1400" kern="1200" dirty="0">
            <a:solidFill>
              <a:schemeClr val="tx1"/>
            </a:solidFill>
          </a:endParaRPr>
        </a:p>
      </dsp:txBody>
      <dsp:txXfrm>
        <a:off x="46021" y="2405349"/>
        <a:ext cx="3004554" cy="1479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0985-FE63-4FC2-98F3-CA4E39D46CD6}">
      <dsp:nvSpPr>
        <dsp:cNvPr id="0" name=""/>
        <dsp:cNvSpPr/>
      </dsp:nvSpPr>
      <dsp:spPr>
        <a:xfrm>
          <a:off x="10970" y="2400"/>
          <a:ext cx="3074655" cy="1571285"/>
        </a:xfrm>
        <a:prstGeom prst="roundRect">
          <a:avLst>
            <a:gd name="adj" fmla="val 10000"/>
          </a:avLst>
        </a:prstGeom>
        <a:solidFill>
          <a:schemeClr val="accent1">
            <a:lumMod val="20000"/>
            <a:lumOff val="80000"/>
            <a:alpha val="92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 To identify specific analyses and insights that the client expects from the data.</a:t>
          </a:r>
          <a:endParaRPr lang="en-IN" sz="1400" kern="1200" dirty="0">
            <a:solidFill>
              <a:schemeClr val="tx1"/>
            </a:solidFill>
          </a:endParaRPr>
        </a:p>
      </dsp:txBody>
      <dsp:txXfrm>
        <a:off x="56991" y="48421"/>
        <a:ext cx="2982613" cy="1479243"/>
      </dsp:txXfrm>
    </dsp:sp>
    <dsp:sp modelId="{E60D27D0-078E-4C8B-AED2-444697EA375F}">
      <dsp:nvSpPr>
        <dsp:cNvPr id="0" name=""/>
        <dsp:cNvSpPr/>
      </dsp:nvSpPr>
      <dsp:spPr>
        <a:xfrm rot="5400000">
          <a:off x="1253681" y="1612968"/>
          <a:ext cx="589232" cy="707078"/>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IN" sz="2900" kern="1200"/>
        </a:p>
      </dsp:txBody>
      <dsp:txXfrm rot="-5400000">
        <a:off x="1336174" y="1671891"/>
        <a:ext cx="424246" cy="412462"/>
      </dsp:txXfrm>
    </dsp:sp>
    <dsp:sp modelId="{8F9E9764-9678-4C69-9E78-F83B4A717CAB}">
      <dsp:nvSpPr>
        <dsp:cNvPr id="0" name=""/>
        <dsp:cNvSpPr/>
      </dsp:nvSpPr>
      <dsp:spPr>
        <a:xfrm>
          <a:off x="0" y="2359328"/>
          <a:ext cx="3096596" cy="1571285"/>
        </a:xfrm>
        <a:prstGeom prst="roundRect">
          <a:avLst>
            <a:gd name="adj" fmla="val 10000"/>
          </a:avLst>
        </a:prstGeom>
        <a:solidFill>
          <a:schemeClr val="accent4">
            <a:lumMod val="20000"/>
            <a:lumOff val="80000"/>
            <a:alpha val="96000"/>
          </a:schemeClr>
        </a:solidFill>
        <a:ln w="12700" cap="flat" cmpd="sng" algn="ctr">
          <a:solidFill>
            <a:schemeClr val="accent4">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To provide data-driven insights on various aspects of the business, including customer, product and store behavior along with sales patterns.</a:t>
          </a:r>
          <a:endParaRPr lang="en-IN" sz="1400" kern="1200" dirty="0">
            <a:solidFill>
              <a:schemeClr val="tx1"/>
            </a:solidFill>
          </a:endParaRPr>
        </a:p>
      </dsp:txBody>
      <dsp:txXfrm>
        <a:off x="46021" y="2405349"/>
        <a:ext cx="3004554" cy="14792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drawing1.xml><?xml version="1.0" encoding="utf-8"?>
<c:userShapes xmlns:c="http://schemas.openxmlformats.org/drawingml/2006/chart">
  <cdr:relSizeAnchor xmlns:cdr="http://schemas.openxmlformats.org/drawingml/2006/chartDrawing">
    <cdr:from>
      <cdr:x>0.29032</cdr:x>
      <cdr:y>0.79167</cdr:y>
    </cdr:from>
    <cdr:to>
      <cdr:x>0.47249</cdr:x>
      <cdr:y>0.94792</cdr:y>
    </cdr:to>
    <cdr:sp macro="" textlink="">
      <cdr:nvSpPr>
        <cdr:cNvPr id="3" name="TextBox 2">
          <a:extLst xmlns:a="http://schemas.openxmlformats.org/drawingml/2006/main">
            <a:ext uri="{FF2B5EF4-FFF2-40B4-BE49-F238E27FC236}">
              <a16:creationId xmlns:a16="http://schemas.microsoft.com/office/drawing/2014/main" id="{BC23A75F-838A-5513-38B0-F721762F1000}"/>
            </a:ext>
          </a:extLst>
        </cdr:cNvPr>
        <cdr:cNvSpPr txBox="1"/>
      </cdr:nvSpPr>
      <cdr:spPr>
        <a:xfrm xmlns:a="http://schemas.openxmlformats.org/drawingml/2006/main">
          <a:off x="1457325" y="2171702"/>
          <a:ext cx="914400" cy="42862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dirty="0">
              <a:solidFill>
                <a:schemeClr val="bg1"/>
              </a:solidFill>
            </a:rPr>
            <a:t>89.91 Lakhs </a:t>
          </a:r>
          <a:endParaRPr lang="en-IN" sz="11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10/12/2024</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10/12/2024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18</a:t>
            </a:fld>
            <a:endParaRPr lang="en-US" dirty="0"/>
          </a:p>
        </p:txBody>
      </p:sp>
    </p:spTree>
    <p:extLst>
      <p:ext uri="{BB962C8B-B14F-4D97-AF65-F5344CB8AC3E}">
        <p14:creationId xmlns:p14="http://schemas.microsoft.com/office/powerpoint/2010/main" val="774407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19</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9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25</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26</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31</a:t>
            </a:fld>
            <a:endParaRPr lang="en-US" dirty="0"/>
          </a:p>
        </p:txBody>
      </p:sp>
    </p:spTree>
    <p:extLst>
      <p:ext uri="{BB962C8B-B14F-4D97-AF65-F5344CB8AC3E}">
        <p14:creationId xmlns:p14="http://schemas.microsoft.com/office/powerpoint/2010/main" val="283444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87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162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9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81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467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16</a:t>
            </a:fld>
            <a:endParaRPr lang="en-US" dirty="0"/>
          </a:p>
        </p:txBody>
      </p:sp>
    </p:spTree>
    <p:extLst>
      <p:ext uri="{BB962C8B-B14F-4D97-AF65-F5344CB8AC3E}">
        <p14:creationId xmlns:p14="http://schemas.microsoft.com/office/powerpoint/2010/main" val="299294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22675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6467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496776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74883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93950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87090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023277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1385436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829566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65052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8592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06126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53692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380256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413315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72482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835829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8200191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673792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64690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588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48741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227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915070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4256341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927514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3362391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489594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52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9284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6196909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361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708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6868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91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90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8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4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5337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9525416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385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2453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38897168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3043910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384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559372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18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27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1338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270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9340731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3727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94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5400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7547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7173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0724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7169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999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6214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57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4147667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6914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5511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8145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1084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10/12/2024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3642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39201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55899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179744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4.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10/12/2024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31060360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4266547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10/12/2024</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35932377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1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28.xml"/><Relationship Id="rId4" Type="http://schemas.openxmlformats.org/officeDocument/2006/relationships/chart" Target="../charts/chart27.xml"/></Relationships>
</file>

<file path=ppt/slides/_rels/slide2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33.svg"/><Relationship Id="rId4" Type="http://schemas.openxmlformats.org/officeDocument/2006/relationships/image" Target="../media/image27.png"/><Relationship Id="rId9" Type="http://schemas.openxmlformats.org/officeDocument/2006/relationships/image" Target="../media/image37.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1.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xmlns=""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xmlns=""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xmlns=""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xmlns=""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1" y="3105444"/>
            <a:ext cx="3304076" cy="1200329"/>
          </a:xfrm>
          <a:prstGeom prst="rect">
            <a:avLst/>
          </a:prstGeom>
          <a:noFill/>
        </p:spPr>
        <p:txBody>
          <a:bodyPr wrap="square" rtlCol="0" anchor="ctr">
            <a:spAutoFit/>
          </a:bodyPr>
          <a:lstStyle/>
          <a:p>
            <a:pPr algn="ctr"/>
            <a:r>
              <a:rPr lang="en-US" sz="3600" dirty="0">
                <a:solidFill>
                  <a:schemeClr val="bg1"/>
                </a:solidFill>
                <a:latin typeface="+mj-lt"/>
              </a:rPr>
              <a:t>Retail Project Analysis</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xmlns=""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xmlns=""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xmlns=""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6C04A9-A367-3B05-51F7-C01F744298E6}"/>
              </a:ext>
              <a:ext uri="{C183D7F6-B498-43B3-948B-1728B52AA6E4}">
                <adec:decorative xmlns:adec="http://schemas.microsoft.com/office/drawing/2017/decorative" xmlns="" val="1"/>
              </a:ext>
            </a:extLst>
          </p:cNvPr>
          <p:cNvSpPr/>
          <p:nvPr/>
        </p:nvSpPr>
        <p:spPr>
          <a:xfrm>
            <a:off x="5722164" y="4238681"/>
            <a:ext cx="5257924" cy="1880413"/>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xmlns="" val="1"/>
              </a:ext>
            </a:extLst>
          </p:cNvPr>
          <p:cNvSpPr/>
          <p:nvPr/>
        </p:nvSpPr>
        <p:spPr>
          <a:xfrm>
            <a:off x="232410" y="1660558"/>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xmlns="" val="1"/>
              </a:ext>
            </a:extLst>
          </p:cNvPr>
          <p:cNvSpPr/>
          <p:nvPr/>
        </p:nvSpPr>
        <p:spPr>
          <a:xfrm>
            <a:off x="4976114" y="3314823"/>
            <a:ext cx="6101297" cy="711023"/>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xmlns="" val="1"/>
              </a:ext>
            </a:extLst>
          </p:cNvPr>
          <p:cNvSpPr/>
          <p:nvPr/>
        </p:nvSpPr>
        <p:spPr>
          <a:xfrm>
            <a:off x="4976114" y="2400575"/>
            <a:ext cx="6101297" cy="7110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xmlns="" val="1"/>
              </a:ext>
            </a:extLst>
          </p:cNvPr>
          <p:cNvSpPr/>
          <p:nvPr/>
        </p:nvSpPr>
        <p:spPr>
          <a:xfrm>
            <a:off x="4976114" y="1454223"/>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D50806-BABF-4915-9689-3B9956D1C75C}" type="slidenum">
              <a:rPr kumimoji="0" lang="en-US"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xmlns=""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xmlns=""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xmlns=""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xmlns=""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1" name="TextBox 47">
            <a:extLst>
              <a:ext uri="{FF2B5EF4-FFF2-40B4-BE49-F238E27FC236}">
                <a16:creationId xmlns:a16="http://schemas.microsoft.com/office/drawing/2014/main" id="{0ABCF938-7F69-41DA-A492-F98171623883}"/>
              </a:ext>
            </a:extLst>
          </p:cNvPr>
          <p:cNvSpPr txBox="1"/>
          <p:nvPr/>
        </p:nvSpPr>
        <p:spPr>
          <a:xfrm>
            <a:off x="6006969" y="1593249"/>
            <a:ext cx="3989558"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Most of the customers (61.2% ) belong to state Andhra Pradesh.</a:t>
            </a: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xmlns="" val="1"/>
              </a:ext>
            </a:extLst>
          </p:cNvPr>
          <p:cNvSpPr/>
          <p:nvPr/>
        </p:nvSpPr>
        <p:spPr>
          <a:xfrm>
            <a:off x="10407976" y="152263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3" name="TextBox 47">
            <a:extLst>
              <a:ext uri="{FF2B5EF4-FFF2-40B4-BE49-F238E27FC236}">
                <a16:creationId xmlns:a16="http://schemas.microsoft.com/office/drawing/2014/main" id="{939B7CC5-439E-403C-9383-8988F3AAD7AF}"/>
              </a:ext>
            </a:extLst>
          </p:cNvPr>
          <p:cNvSpPr txBox="1"/>
          <p:nvPr/>
        </p:nvSpPr>
        <p:spPr>
          <a:xfrm>
            <a:off x="6006969" y="2541687"/>
            <a:ext cx="3989558"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In Andhra Pradesh  most  of the customer belong to the city ‘ </a:t>
            </a:r>
            <a:r>
              <a:rPr lang="en-IN" sz="1400" b="0" i="0" u="none" strike="noStrike" dirty="0" err="1">
                <a:solidFill>
                  <a:schemeClr val="bg1"/>
                </a:solidFill>
                <a:effectLst/>
              </a:rPr>
              <a:t>Akkarampalle</a:t>
            </a:r>
            <a:r>
              <a:rPr lang="en-IN" sz="1400" b="0" i="0" u="none" strike="noStrike" dirty="0">
                <a:solidFill>
                  <a:schemeClr val="bg1"/>
                </a:solidFill>
                <a:effectLst/>
              </a:rPr>
              <a:t> ’  </a:t>
            </a:r>
            <a:r>
              <a:rPr lang="en-IN" sz="1400" dirty="0">
                <a:solidFill>
                  <a:schemeClr val="bg1"/>
                </a:solidFill>
              </a:rPr>
              <a:t>  ( 15.54%)</a:t>
            </a:r>
            <a:endParaRPr lang="en-US" sz="1400" dirty="0">
              <a:solidFill>
                <a:schemeClr val="bg1"/>
              </a:solidFill>
            </a:endParaRP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xmlns="" val="1"/>
              </a:ext>
            </a:extLst>
          </p:cNvPr>
          <p:cNvSpPr/>
          <p:nvPr/>
        </p:nvSpPr>
        <p:spPr>
          <a:xfrm>
            <a:off x="10407976" y="2471074"/>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5" name="TextBox 47">
            <a:extLst>
              <a:ext uri="{FF2B5EF4-FFF2-40B4-BE49-F238E27FC236}">
                <a16:creationId xmlns:a16="http://schemas.microsoft.com/office/drawing/2014/main" id="{BBF4A77D-999A-446C-A470-A09EABC1CB5F}"/>
              </a:ext>
            </a:extLst>
          </p:cNvPr>
          <p:cNvSpPr txBox="1"/>
          <p:nvPr/>
        </p:nvSpPr>
        <p:spPr>
          <a:xfrm>
            <a:off x="6006969" y="3458000"/>
            <a:ext cx="3989558"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The highest orders were seen in seller state Andhra Pradesh  followed by Gujarat .</a:t>
            </a: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xmlns="" val="1"/>
              </a:ext>
            </a:extLst>
          </p:cNvPr>
          <p:cNvSpPr/>
          <p:nvPr/>
        </p:nvSpPr>
        <p:spPr>
          <a:xfrm>
            <a:off x="10407976" y="3387387"/>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9" name="Freeform 3073" descr="This is an icon of a trophy.">
            <a:extLst>
              <a:ext uri="{FF2B5EF4-FFF2-40B4-BE49-F238E27FC236}">
                <a16:creationId xmlns:a16="http://schemas.microsoft.com/office/drawing/2014/main" id="{DB30C37B-BB33-491D-A3BF-5C500776BA50}"/>
              </a:ext>
            </a:extLst>
          </p:cNvPr>
          <p:cNvSpPr>
            <a:spLocks noEditPoints="1"/>
          </p:cNvSpPr>
          <p:nvPr/>
        </p:nvSpPr>
        <p:spPr bwMode="auto">
          <a:xfrm>
            <a:off x="10551157" y="1665817"/>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CE29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0" name="Freeform 724" descr="This is an icon of a chart. ">
            <a:extLst>
              <a:ext uri="{FF2B5EF4-FFF2-40B4-BE49-F238E27FC236}">
                <a16:creationId xmlns:a16="http://schemas.microsoft.com/office/drawing/2014/main" id="{DD2DB9C5-BF51-4EC7-9BB4-A353966906BB}"/>
              </a:ext>
            </a:extLst>
          </p:cNvPr>
          <p:cNvSpPr>
            <a:spLocks/>
          </p:cNvSpPr>
          <p:nvPr/>
        </p:nvSpPr>
        <p:spPr bwMode="auto">
          <a:xfrm>
            <a:off x="10555126" y="2618224"/>
            <a:ext cx="277813" cy="277813"/>
          </a:xfrm>
          <a:custGeom>
            <a:avLst/>
            <a:gdLst>
              <a:gd name="T0" fmla="*/ 782 w 873"/>
              <a:gd name="T1" fmla="*/ 436 h 873"/>
              <a:gd name="T2" fmla="*/ 779 w 873"/>
              <a:gd name="T3" fmla="*/ 428 h 873"/>
              <a:gd name="T4" fmla="*/ 773 w 873"/>
              <a:gd name="T5" fmla="*/ 423 h 873"/>
              <a:gd name="T6" fmla="*/ 451 w 873"/>
              <a:gd name="T7" fmla="*/ 421 h 873"/>
              <a:gd name="T8" fmla="*/ 711 w 873"/>
              <a:gd name="T9" fmla="*/ 180 h 873"/>
              <a:gd name="T10" fmla="*/ 718 w 873"/>
              <a:gd name="T11" fmla="*/ 176 h 873"/>
              <a:gd name="T12" fmla="*/ 721 w 873"/>
              <a:gd name="T13" fmla="*/ 168 h 873"/>
              <a:gd name="T14" fmla="*/ 721 w 873"/>
              <a:gd name="T15" fmla="*/ 12 h 873"/>
              <a:gd name="T16" fmla="*/ 718 w 873"/>
              <a:gd name="T17" fmla="*/ 4 h 873"/>
              <a:gd name="T18" fmla="*/ 711 w 873"/>
              <a:gd name="T19" fmla="*/ 0 h 873"/>
              <a:gd name="T20" fmla="*/ 163 w 873"/>
              <a:gd name="T21" fmla="*/ 0 h 873"/>
              <a:gd name="T22" fmla="*/ 155 w 873"/>
              <a:gd name="T23" fmla="*/ 4 h 873"/>
              <a:gd name="T24" fmla="*/ 151 w 873"/>
              <a:gd name="T25" fmla="*/ 12 h 873"/>
              <a:gd name="T26" fmla="*/ 151 w 873"/>
              <a:gd name="T27" fmla="*/ 168 h 873"/>
              <a:gd name="T28" fmla="*/ 155 w 873"/>
              <a:gd name="T29" fmla="*/ 176 h 873"/>
              <a:gd name="T30" fmla="*/ 163 w 873"/>
              <a:gd name="T31" fmla="*/ 180 h 873"/>
              <a:gd name="T32" fmla="*/ 421 w 873"/>
              <a:gd name="T33" fmla="*/ 421 h 873"/>
              <a:gd name="T34" fmla="*/ 99 w 873"/>
              <a:gd name="T35" fmla="*/ 423 h 873"/>
              <a:gd name="T36" fmla="*/ 93 w 873"/>
              <a:gd name="T37" fmla="*/ 428 h 873"/>
              <a:gd name="T38" fmla="*/ 90 w 873"/>
              <a:gd name="T39" fmla="*/ 436 h 873"/>
              <a:gd name="T40" fmla="*/ 11 w 873"/>
              <a:gd name="T41" fmla="*/ 663 h 873"/>
              <a:gd name="T42" fmla="*/ 4 w 873"/>
              <a:gd name="T43" fmla="*/ 667 h 873"/>
              <a:gd name="T44" fmla="*/ 0 w 873"/>
              <a:gd name="T45" fmla="*/ 675 h 873"/>
              <a:gd name="T46" fmla="*/ 0 w 873"/>
              <a:gd name="T47" fmla="*/ 861 h 873"/>
              <a:gd name="T48" fmla="*/ 4 w 873"/>
              <a:gd name="T49" fmla="*/ 869 h 873"/>
              <a:gd name="T50" fmla="*/ 11 w 873"/>
              <a:gd name="T51" fmla="*/ 873 h 873"/>
              <a:gd name="T52" fmla="*/ 198 w 873"/>
              <a:gd name="T53" fmla="*/ 873 h 873"/>
              <a:gd name="T54" fmla="*/ 205 w 873"/>
              <a:gd name="T55" fmla="*/ 869 h 873"/>
              <a:gd name="T56" fmla="*/ 210 w 873"/>
              <a:gd name="T57" fmla="*/ 861 h 873"/>
              <a:gd name="T58" fmla="*/ 210 w 873"/>
              <a:gd name="T59" fmla="*/ 675 h 873"/>
              <a:gd name="T60" fmla="*/ 205 w 873"/>
              <a:gd name="T61" fmla="*/ 667 h 873"/>
              <a:gd name="T62" fmla="*/ 198 w 873"/>
              <a:gd name="T63" fmla="*/ 663 h 873"/>
              <a:gd name="T64" fmla="*/ 120 w 873"/>
              <a:gd name="T65" fmla="*/ 451 h 873"/>
              <a:gd name="T66" fmla="*/ 346 w 873"/>
              <a:gd name="T67" fmla="*/ 662 h 873"/>
              <a:gd name="T68" fmla="*/ 337 w 873"/>
              <a:gd name="T69" fmla="*/ 665 h 873"/>
              <a:gd name="T70" fmla="*/ 332 w 873"/>
              <a:gd name="T71" fmla="*/ 671 h 873"/>
              <a:gd name="T72" fmla="*/ 331 w 873"/>
              <a:gd name="T73" fmla="*/ 858 h 873"/>
              <a:gd name="T74" fmla="*/ 333 w 873"/>
              <a:gd name="T75" fmla="*/ 867 h 873"/>
              <a:gd name="T76" fmla="*/ 340 w 873"/>
              <a:gd name="T77" fmla="*/ 872 h 873"/>
              <a:gd name="T78" fmla="*/ 526 w 873"/>
              <a:gd name="T79" fmla="*/ 873 h 873"/>
              <a:gd name="T80" fmla="*/ 535 w 873"/>
              <a:gd name="T81" fmla="*/ 871 h 873"/>
              <a:gd name="T82" fmla="*/ 540 w 873"/>
              <a:gd name="T83" fmla="*/ 863 h 873"/>
              <a:gd name="T84" fmla="*/ 541 w 873"/>
              <a:gd name="T85" fmla="*/ 677 h 873"/>
              <a:gd name="T86" fmla="*/ 539 w 873"/>
              <a:gd name="T87" fmla="*/ 669 h 873"/>
              <a:gd name="T88" fmla="*/ 533 w 873"/>
              <a:gd name="T89" fmla="*/ 664 h 873"/>
              <a:gd name="T90" fmla="*/ 451 w 873"/>
              <a:gd name="T91" fmla="*/ 662 h 873"/>
              <a:gd name="T92" fmla="*/ 752 w 873"/>
              <a:gd name="T93" fmla="*/ 662 h 873"/>
              <a:gd name="T94" fmla="*/ 671 w 873"/>
              <a:gd name="T95" fmla="*/ 664 h 873"/>
              <a:gd name="T96" fmla="*/ 664 w 873"/>
              <a:gd name="T97" fmla="*/ 669 h 873"/>
              <a:gd name="T98" fmla="*/ 662 w 873"/>
              <a:gd name="T99" fmla="*/ 678 h 873"/>
              <a:gd name="T100" fmla="*/ 663 w 873"/>
              <a:gd name="T101" fmla="*/ 863 h 873"/>
              <a:gd name="T102" fmla="*/ 669 w 873"/>
              <a:gd name="T103" fmla="*/ 871 h 873"/>
              <a:gd name="T104" fmla="*/ 677 w 873"/>
              <a:gd name="T105" fmla="*/ 873 h 873"/>
              <a:gd name="T106" fmla="*/ 864 w 873"/>
              <a:gd name="T107" fmla="*/ 872 h 873"/>
              <a:gd name="T108" fmla="*/ 870 w 873"/>
              <a:gd name="T109" fmla="*/ 867 h 873"/>
              <a:gd name="T110" fmla="*/ 873 w 873"/>
              <a:gd name="T111" fmla="*/ 858 h 873"/>
              <a:gd name="T112" fmla="*/ 871 w 873"/>
              <a:gd name="T113" fmla="*/ 671 h 873"/>
              <a:gd name="T114" fmla="*/ 866 w 873"/>
              <a:gd name="T115" fmla="*/ 665 h 873"/>
              <a:gd name="T116" fmla="*/ 858 w 873"/>
              <a:gd name="T117" fmla="*/ 662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3" h="873">
                <a:moveTo>
                  <a:pt x="858" y="662"/>
                </a:moveTo>
                <a:lnTo>
                  <a:pt x="782" y="662"/>
                </a:lnTo>
                <a:lnTo>
                  <a:pt x="782" y="436"/>
                </a:lnTo>
                <a:lnTo>
                  <a:pt x="782" y="433"/>
                </a:lnTo>
                <a:lnTo>
                  <a:pt x="781" y="431"/>
                </a:lnTo>
                <a:lnTo>
                  <a:pt x="779" y="428"/>
                </a:lnTo>
                <a:lnTo>
                  <a:pt x="778" y="426"/>
                </a:lnTo>
                <a:lnTo>
                  <a:pt x="776" y="424"/>
                </a:lnTo>
                <a:lnTo>
                  <a:pt x="773" y="423"/>
                </a:lnTo>
                <a:lnTo>
                  <a:pt x="771" y="421"/>
                </a:lnTo>
                <a:lnTo>
                  <a:pt x="767" y="421"/>
                </a:lnTo>
                <a:lnTo>
                  <a:pt x="451" y="421"/>
                </a:lnTo>
                <a:lnTo>
                  <a:pt x="451" y="180"/>
                </a:lnTo>
                <a:lnTo>
                  <a:pt x="707" y="180"/>
                </a:lnTo>
                <a:lnTo>
                  <a:pt x="711" y="180"/>
                </a:lnTo>
                <a:lnTo>
                  <a:pt x="713" y="179"/>
                </a:lnTo>
                <a:lnTo>
                  <a:pt x="716" y="178"/>
                </a:lnTo>
                <a:lnTo>
                  <a:pt x="718" y="176"/>
                </a:lnTo>
                <a:lnTo>
                  <a:pt x="719" y="174"/>
                </a:lnTo>
                <a:lnTo>
                  <a:pt x="721" y="172"/>
                </a:lnTo>
                <a:lnTo>
                  <a:pt x="721" y="168"/>
                </a:lnTo>
                <a:lnTo>
                  <a:pt x="722" y="165"/>
                </a:lnTo>
                <a:lnTo>
                  <a:pt x="722" y="15"/>
                </a:lnTo>
                <a:lnTo>
                  <a:pt x="721" y="12"/>
                </a:lnTo>
                <a:lnTo>
                  <a:pt x="721" y="10"/>
                </a:lnTo>
                <a:lnTo>
                  <a:pt x="719" y="6"/>
                </a:lnTo>
                <a:lnTo>
                  <a:pt x="718" y="4"/>
                </a:lnTo>
                <a:lnTo>
                  <a:pt x="716" y="2"/>
                </a:lnTo>
                <a:lnTo>
                  <a:pt x="713" y="1"/>
                </a:lnTo>
                <a:lnTo>
                  <a:pt x="711" y="0"/>
                </a:lnTo>
                <a:lnTo>
                  <a:pt x="707" y="0"/>
                </a:lnTo>
                <a:lnTo>
                  <a:pt x="165" y="0"/>
                </a:lnTo>
                <a:lnTo>
                  <a:pt x="163" y="0"/>
                </a:lnTo>
                <a:lnTo>
                  <a:pt x="159" y="1"/>
                </a:lnTo>
                <a:lnTo>
                  <a:pt x="157" y="2"/>
                </a:lnTo>
                <a:lnTo>
                  <a:pt x="155" y="4"/>
                </a:lnTo>
                <a:lnTo>
                  <a:pt x="153" y="6"/>
                </a:lnTo>
                <a:lnTo>
                  <a:pt x="152" y="10"/>
                </a:lnTo>
                <a:lnTo>
                  <a:pt x="151" y="12"/>
                </a:lnTo>
                <a:lnTo>
                  <a:pt x="150" y="15"/>
                </a:lnTo>
                <a:lnTo>
                  <a:pt x="150" y="165"/>
                </a:lnTo>
                <a:lnTo>
                  <a:pt x="151" y="168"/>
                </a:lnTo>
                <a:lnTo>
                  <a:pt x="152" y="172"/>
                </a:lnTo>
                <a:lnTo>
                  <a:pt x="153" y="174"/>
                </a:lnTo>
                <a:lnTo>
                  <a:pt x="155" y="176"/>
                </a:lnTo>
                <a:lnTo>
                  <a:pt x="157" y="178"/>
                </a:lnTo>
                <a:lnTo>
                  <a:pt x="159" y="179"/>
                </a:lnTo>
                <a:lnTo>
                  <a:pt x="163" y="180"/>
                </a:lnTo>
                <a:lnTo>
                  <a:pt x="165" y="180"/>
                </a:lnTo>
                <a:lnTo>
                  <a:pt x="421" y="180"/>
                </a:lnTo>
                <a:lnTo>
                  <a:pt x="421" y="421"/>
                </a:lnTo>
                <a:lnTo>
                  <a:pt x="105" y="421"/>
                </a:lnTo>
                <a:lnTo>
                  <a:pt x="101" y="421"/>
                </a:lnTo>
                <a:lnTo>
                  <a:pt x="99" y="423"/>
                </a:lnTo>
                <a:lnTo>
                  <a:pt x="96" y="424"/>
                </a:lnTo>
                <a:lnTo>
                  <a:pt x="94" y="426"/>
                </a:lnTo>
                <a:lnTo>
                  <a:pt x="93" y="428"/>
                </a:lnTo>
                <a:lnTo>
                  <a:pt x="91" y="431"/>
                </a:lnTo>
                <a:lnTo>
                  <a:pt x="91" y="433"/>
                </a:lnTo>
                <a:lnTo>
                  <a:pt x="90" y="436"/>
                </a:lnTo>
                <a:lnTo>
                  <a:pt x="90" y="662"/>
                </a:lnTo>
                <a:lnTo>
                  <a:pt x="15" y="662"/>
                </a:lnTo>
                <a:lnTo>
                  <a:pt x="11" y="663"/>
                </a:lnTo>
                <a:lnTo>
                  <a:pt x="9" y="664"/>
                </a:lnTo>
                <a:lnTo>
                  <a:pt x="6" y="665"/>
                </a:lnTo>
                <a:lnTo>
                  <a:pt x="4" y="667"/>
                </a:lnTo>
                <a:lnTo>
                  <a:pt x="2" y="669"/>
                </a:lnTo>
                <a:lnTo>
                  <a:pt x="1" y="671"/>
                </a:lnTo>
                <a:lnTo>
                  <a:pt x="0" y="675"/>
                </a:lnTo>
                <a:lnTo>
                  <a:pt x="0" y="678"/>
                </a:lnTo>
                <a:lnTo>
                  <a:pt x="0" y="858"/>
                </a:lnTo>
                <a:lnTo>
                  <a:pt x="0" y="861"/>
                </a:lnTo>
                <a:lnTo>
                  <a:pt x="1" y="863"/>
                </a:lnTo>
                <a:lnTo>
                  <a:pt x="2" y="867"/>
                </a:lnTo>
                <a:lnTo>
                  <a:pt x="4" y="869"/>
                </a:lnTo>
                <a:lnTo>
                  <a:pt x="6" y="871"/>
                </a:lnTo>
                <a:lnTo>
                  <a:pt x="9" y="872"/>
                </a:lnTo>
                <a:lnTo>
                  <a:pt x="11" y="873"/>
                </a:lnTo>
                <a:lnTo>
                  <a:pt x="15" y="873"/>
                </a:lnTo>
                <a:lnTo>
                  <a:pt x="196" y="873"/>
                </a:lnTo>
                <a:lnTo>
                  <a:pt x="198" y="873"/>
                </a:lnTo>
                <a:lnTo>
                  <a:pt x="201" y="872"/>
                </a:lnTo>
                <a:lnTo>
                  <a:pt x="203" y="871"/>
                </a:lnTo>
                <a:lnTo>
                  <a:pt x="205" y="869"/>
                </a:lnTo>
                <a:lnTo>
                  <a:pt x="208" y="867"/>
                </a:lnTo>
                <a:lnTo>
                  <a:pt x="209" y="863"/>
                </a:lnTo>
                <a:lnTo>
                  <a:pt x="210" y="861"/>
                </a:lnTo>
                <a:lnTo>
                  <a:pt x="211" y="858"/>
                </a:lnTo>
                <a:lnTo>
                  <a:pt x="211" y="677"/>
                </a:lnTo>
                <a:lnTo>
                  <a:pt x="210" y="675"/>
                </a:lnTo>
                <a:lnTo>
                  <a:pt x="209" y="671"/>
                </a:lnTo>
                <a:lnTo>
                  <a:pt x="208" y="669"/>
                </a:lnTo>
                <a:lnTo>
                  <a:pt x="205" y="667"/>
                </a:lnTo>
                <a:lnTo>
                  <a:pt x="203" y="665"/>
                </a:lnTo>
                <a:lnTo>
                  <a:pt x="201" y="664"/>
                </a:lnTo>
                <a:lnTo>
                  <a:pt x="198" y="663"/>
                </a:lnTo>
                <a:lnTo>
                  <a:pt x="196" y="663"/>
                </a:lnTo>
                <a:lnTo>
                  <a:pt x="120" y="662"/>
                </a:lnTo>
                <a:lnTo>
                  <a:pt x="120" y="451"/>
                </a:lnTo>
                <a:lnTo>
                  <a:pt x="421" y="451"/>
                </a:lnTo>
                <a:lnTo>
                  <a:pt x="421" y="662"/>
                </a:lnTo>
                <a:lnTo>
                  <a:pt x="346" y="662"/>
                </a:lnTo>
                <a:lnTo>
                  <a:pt x="343" y="663"/>
                </a:lnTo>
                <a:lnTo>
                  <a:pt x="340" y="664"/>
                </a:lnTo>
                <a:lnTo>
                  <a:pt x="337" y="665"/>
                </a:lnTo>
                <a:lnTo>
                  <a:pt x="335" y="667"/>
                </a:lnTo>
                <a:lnTo>
                  <a:pt x="333" y="669"/>
                </a:lnTo>
                <a:lnTo>
                  <a:pt x="332" y="671"/>
                </a:lnTo>
                <a:lnTo>
                  <a:pt x="331" y="675"/>
                </a:lnTo>
                <a:lnTo>
                  <a:pt x="331" y="678"/>
                </a:lnTo>
                <a:lnTo>
                  <a:pt x="331" y="858"/>
                </a:lnTo>
                <a:lnTo>
                  <a:pt x="331" y="861"/>
                </a:lnTo>
                <a:lnTo>
                  <a:pt x="332" y="863"/>
                </a:lnTo>
                <a:lnTo>
                  <a:pt x="333" y="867"/>
                </a:lnTo>
                <a:lnTo>
                  <a:pt x="335" y="869"/>
                </a:lnTo>
                <a:lnTo>
                  <a:pt x="337" y="871"/>
                </a:lnTo>
                <a:lnTo>
                  <a:pt x="340" y="872"/>
                </a:lnTo>
                <a:lnTo>
                  <a:pt x="343" y="873"/>
                </a:lnTo>
                <a:lnTo>
                  <a:pt x="346" y="873"/>
                </a:lnTo>
                <a:lnTo>
                  <a:pt x="526" y="873"/>
                </a:lnTo>
                <a:lnTo>
                  <a:pt x="529" y="873"/>
                </a:lnTo>
                <a:lnTo>
                  <a:pt x="533" y="872"/>
                </a:lnTo>
                <a:lnTo>
                  <a:pt x="535" y="871"/>
                </a:lnTo>
                <a:lnTo>
                  <a:pt x="537" y="869"/>
                </a:lnTo>
                <a:lnTo>
                  <a:pt x="539" y="867"/>
                </a:lnTo>
                <a:lnTo>
                  <a:pt x="540" y="863"/>
                </a:lnTo>
                <a:lnTo>
                  <a:pt x="541" y="861"/>
                </a:lnTo>
                <a:lnTo>
                  <a:pt x="541" y="858"/>
                </a:lnTo>
                <a:lnTo>
                  <a:pt x="541" y="677"/>
                </a:lnTo>
                <a:lnTo>
                  <a:pt x="541" y="675"/>
                </a:lnTo>
                <a:lnTo>
                  <a:pt x="540" y="671"/>
                </a:lnTo>
                <a:lnTo>
                  <a:pt x="539" y="669"/>
                </a:lnTo>
                <a:lnTo>
                  <a:pt x="537" y="667"/>
                </a:lnTo>
                <a:lnTo>
                  <a:pt x="535" y="665"/>
                </a:lnTo>
                <a:lnTo>
                  <a:pt x="533" y="664"/>
                </a:lnTo>
                <a:lnTo>
                  <a:pt x="529" y="663"/>
                </a:lnTo>
                <a:lnTo>
                  <a:pt x="526" y="663"/>
                </a:lnTo>
                <a:lnTo>
                  <a:pt x="451" y="662"/>
                </a:lnTo>
                <a:lnTo>
                  <a:pt x="451" y="451"/>
                </a:lnTo>
                <a:lnTo>
                  <a:pt x="752" y="451"/>
                </a:lnTo>
                <a:lnTo>
                  <a:pt x="752" y="662"/>
                </a:lnTo>
                <a:lnTo>
                  <a:pt x="677" y="662"/>
                </a:lnTo>
                <a:lnTo>
                  <a:pt x="674" y="663"/>
                </a:lnTo>
                <a:lnTo>
                  <a:pt x="671" y="664"/>
                </a:lnTo>
                <a:lnTo>
                  <a:pt x="669" y="665"/>
                </a:lnTo>
                <a:lnTo>
                  <a:pt x="667" y="667"/>
                </a:lnTo>
                <a:lnTo>
                  <a:pt x="664" y="669"/>
                </a:lnTo>
                <a:lnTo>
                  <a:pt x="663" y="671"/>
                </a:lnTo>
                <a:lnTo>
                  <a:pt x="662" y="675"/>
                </a:lnTo>
                <a:lnTo>
                  <a:pt x="662" y="678"/>
                </a:lnTo>
                <a:lnTo>
                  <a:pt x="662" y="858"/>
                </a:lnTo>
                <a:lnTo>
                  <a:pt x="662" y="861"/>
                </a:lnTo>
                <a:lnTo>
                  <a:pt x="663" y="863"/>
                </a:lnTo>
                <a:lnTo>
                  <a:pt x="664" y="867"/>
                </a:lnTo>
                <a:lnTo>
                  <a:pt x="667" y="869"/>
                </a:lnTo>
                <a:lnTo>
                  <a:pt x="669" y="871"/>
                </a:lnTo>
                <a:lnTo>
                  <a:pt x="671" y="872"/>
                </a:lnTo>
                <a:lnTo>
                  <a:pt x="674" y="873"/>
                </a:lnTo>
                <a:lnTo>
                  <a:pt x="677" y="873"/>
                </a:lnTo>
                <a:lnTo>
                  <a:pt x="858" y="873"/>
                </a:lnTo>
                <a:lnTo>
                  <a:pt x="861" y="873"/>
                </a:lnTo>
                <a:lnTo>
                  <a:pt x="864" y="872"/>
                </a:lnTo>
                <a:lnTo>
                  <a:pt x="866" y="871"/>
                </a:lnTo>
                <a:lnTo>
                  <a:pt x="868" y="869"/>
                </a:lnTo>
                <a:lnTo>
                  <a:pt x="870" y="867"/>
                </a:lnTo>
                <a:lnTo>
                  <a:pt x="871" y="863"/>
                </a:lnTo>
                <a:lnTo>
                  <a:pt x="873" y="861"/>
                </a:lnTo>
                <a:lnTo>
                  <a:pt x="873" y="858"/>
                </a:lnTo>
                <a:lnTo>
                  <a:pt x="873" y="677"/>
                </a:lnTo>
                <a:lnTo>
                  <a:pt x="873" y="675"/>
                </a:lnTo>
                <a:lnTo>
                  <a:pt x="871" y="671"/>
                </a:lnTo>
                <a:lnTo>
                  <a:pt x="870" y="669"/>
                </a:lnTo>
                <a:lnTo>
                  <a:pt x="868" y="667"/>
                </a:lnTo>
                <a:lnTo>
                  <a:pt x="866" y="665"/>
                </a:lnTo>
                <a:lnTo>
                  <a:pt x="864" y="664"/>
                </a:lnTo>
                <a:lnTo>
                  <a:pt x="861" y="663"/>
                </a:lnTo>
                <a:lnTo>
                  <a:pt x="858" y="66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71" name="Group 70" descr="This is an icon of a truck.">
            <a:extLst>
              <a:ext uri="{FF2B5EF4-FFF2-40B4-BE49-F238E27FC236}">
                <a16:creationId xmlns:a16="http://schemas.microsoft.com/office/drawing/2014/main" id="{918F6A58-01C2-4B8A-97EE-31A198442337}"/>
              </a:ext>
            </a:extLst>
          </p:cNvPr>
          <p:cNvGrpSpPr/>
          <p:nvPr/>
        </p:nvGrpSpPr>
        <p:grpSpPr>
          <a:xfrm>
            <a:off x="10550363" y="3548824"/>
            <a:ext cx="287338" cy="249238"/>
            <a:chOff x="2598738" y="2530475"/>
            <a:chExt cx="287338" cy="249238"/>
          </a:xfrm>
          <a:solidFill>
            <a:srgbClr val="7F7F7F"/>
          </a:solidFill>
        </p:grpSpPr>
        <p:sp>
          <p:nvSpPr>
            <p:cNvPr id="72" name="Freeform 527">
              <a:extLst>
                <a:ext uri="{FF2B5EF4-FFF2-40B4-BE49-F238E27FC236}">
                  <a16:creationId xmlns:a16="http://schemas.microsoft.com/office/drawing/2014/main" id="{9A958697-9F7E-46A0-A31A-A67FAB2A30DA}"/>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3" name="Freeform 528">
              <a:extLst>
                <a:ext uri="{FF2B5EF4-FFF2-40B4-BE49-F238E27FC236}">
                  <a16:creationId xmlns:a16="http://schemas.microsoft.com/office/drawing/2014/main" id="{83F5CED5-EC59-44A7-BB1E-6DAA3AFE7434}"/>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4" name="Freeform 529">
              <a:extLst>
                <a:ext uri="{FF2B5EF4-FFF2-40B4-BE49-F238E27FC236}">
                  <a16:creationId xmlns:a16="http://schemas.microsoft.com/office/drawing/2014/main" id="{67D92154-D809-4A24-ADBA-A184552F2704}"/>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5" name="Freeform 530">
              <a:extLst>
                <a:ext uri="{FF2B5EF4-FFF2-40B4-BE49-F238E27FC236}">
                  <a16:creationId xmlns:a16="http://schemas.microsoft.com/office/drawing/2014/main" id="{C331234E-9EA9-4C57-9933-731231499C4B}"/>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6" name="Freeform 531">
              <a:extLst>
                <a:ext uri="{FF2B5EF4-FFF2-40B4-BE49-F238E27FC236}">
                  <a16:creationId xmlns:a16="http://schemas.microsoft.com/office/drawing/2014/main" id="{6ADA05A3-1293-46DC-8224-3676BC286D78}"/>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7" name="Freeform 532">
              <a:extLst>
                <a:ext uri="{FF2B5EF4-FFF2-40B4-BE49-F238E27FC236}">
                  <a16:creationId xmlns:a16="http://schemas.microsoft.com/office/drawing/2014/main" id="{FA4D6B7E-6F35-4229-B442-5A400656714F}"/>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8" name="Freeform 533">
              <a:extLst>
                <a:ext uri="{FF2B5EF4-FFF2-40B4-BE49-F238E27FC236}">
                  <a16:creationId xmlns:a16="http://schemas.microsoft.com/office/drawing/2014/main" id="{6D3DD28D-52F5-4B38-8390-DDA8AD25B366}"/>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79" name="Freeform 534">
              <a:extLst>
                <a:ext uri="{FF2B5EF4-FFF2-40B4-BE49-F238E27FC236}">
                  <a16:creationId xmlns:a16="http://schemas.microsoft.com/office/drawing/2014/main" id="{2D77E4FC-731D-463A-A8FC-DC45F2A0E1AA}"/>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aphicFrame>
        <p:nvGraphicFramePr>
          <p:cNvPr id="5" name="Chart 4">
            <a:extLst>
              <a:ext uri="{FF2B5EF4-FFF2-40B4-BE49-F238E27FC236}">
                <a16:creationId xmlns:a16="http://schemas.microsoft.com/office/drawing/2014/main" id="{DBA67F2C-37DD-8F99-5EEE-BBA1281B5586}"/>
              </a:ext>
            </a:extLst>
          </p:cNvPr>
          <p:cNvGraphicFramePr>
            <a:graphicFrameLocks/>
          </p:cNvGraphicFramePr>
          <p:nvPr>
            <p:extLst>
              <p:ext uri="{D42A27DB-BD31-4B8C-83A1-F6EECF244321}">
                <p14:modId xmlns:p14="http://schemas.microsoft.com/office/powerpoint/2010/main" val="3059073261"/>
              </p:ext>
            </p:extLst>
          </p:nvPr>
        </p:nvGraphicFramePr>
        <p:xfrm>
          <a:off x="0" y="1777601"/>
          <a:ext cx="5790620" cy="3581522"/>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a:extLst>
              <a:ext uri="{FF2B5EF4-FFF2-40B4-BE49-F238E27FC236}">
                <a16:creationId xmlns:a16="http://schemas.microsoft.com/office/drawing/2014/main" id="{C44B53C0-31D5-2FB0-B4DC-0DEAA9B36E85}"/>
              </a:ext>
              <a:ext uri="{C183D7F6-B498-43B3-948B-1728B52AA6E4}">
                <adec:decorative xmlns:adec="http://schemas.microsoft.com/office/drawing/2017/decorative" xmlns="" val="1"/>
              </a:ext>
            </a:extLst>
          </p:cNvPr>
          <p:cNvSpPr/>
          <p:nvPr/>
        </p:nvSpPr>
        <p:spPr>
          <a:xfrm>
            <a:off x="360022" y="5282499"/>
            <a:ext cx="182903" cy="201625"/>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4E41332-48EB-9ECB-60BD-7F977304DD89}"/>
              </a:ext>
              <a:ext uri="{C183D7F6-B498-43B3-948B-1728B52AA6E4}">
                <adec:decorative xmlns:adec="http://schemas.microsoft.com/office/drawing/2017/decorative" xmlns="" val="1"/>
              </a:ext>
            </a:extLst>
          </p:cNvPr>
          <p:cNvSpPr/>
          <p:nvPr/>
        </p:nvSpPr>
        <p:spPr>
          <a:xfrm>
            <a:off x="360022" y="5566766"/>
            <a:ext cx="182903" cy="201626"/>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76C8BC2-1ACA-CC64-1916-FBA0DBB89CE2}"/>
              </a:ext>
            </a:extLst>
          </p:cNvPr>
          <p:cNvSpPr txBox="1"/>
          <p:nvPr/>
        </p:nvSpPr>
        <p:spPr>
          <a:xfrm>
            <a:off x="505862" y="5236745"/>
            <a:ext cx="3905250" cy="276999"/>
          </a:xfrm>
          <a:prstGeom prst="rect">
            <a:avLst/>
          </a:prstGeom>
          <a:noFill/>
        </p:spPr>
        <p:txBody>
          <a:bodyPr wrap="square" rtlCol="0">
            <a:spAutoFit/>
          </a:bodyPr>
          <a:lstStyle/>
          <a:p>
            <a:r>
              <a:rPr lang="en-IN" sz="1200" dirty="0"/>
              <a:t>Female count = 66982</a:t>
            </a:r>
          </a:p>
        </p:txBody>
      </p:sp>
      <p:sp>
        <p:nvSpPr>
          <p:cNvPr id="11" name="TextBox 10">
            <a:extLst>
              <a:ext uri="{FF2B5EF4-FFF2-40B4-BE49-F238E27FC236}">
                <a16:creationId xmlns:a16="http://schemas.microsoft.com/office/drawing/2014/main" id="{48E233F1-0E3F-FF34-B562-731BB6803C09}"/>
              </a:ext>
            </a:extLst>
          </p:cNvPr>
          <p:cNvSpPr txBox="1"/>
          <p:nvPr/>
        </p:nvSpPr>
        <p:spPr>
          <a:xfrm>
            <a:off x="505862" y="5522224"/>
            <a:ext cx="3905250" cy="276999"/>
          </a:xfrm>
          <a:prstGeom prst="rect">
            <a:avLst/>
          </a:prstGeom>
          <a:noFill/>
        </p:spPr>
        <p:txBody>
          <a:bodyPr wrap="square" rtlCol="0">
            <a:spAutoFit/>
          </a:bodyPr>
          <a:lstStyle/>
          <a:p>
            <a:r>
              <a:rPr lang="en-IN" sz="1200" dirty="0"/>
              <a:t>Male count = 28916</a:t>
            </a:r>
          </a:p>
        </p:txBody>
      </p:sp>
      <p:sp>
        <p:nvSpPr>
          <p:cNvPr id="12" name="Title 1">
            <a:extLst>
              <a:ext uri="{FF2B5EF4-FFF2-40B4-BE49-F238E27FC236}">
                <a16:creationId xmlns:a16="http://schemas.microsoft.com/office/drawing/2014/main" id="{CAC9E5CF-ED8C-52E2-05E5-44C8FAC74A75}"/>
              </a:ext>
            </a:extLst>
          </p:cNvPr>
          <p:cNvSpPr txBox="1">
            <a:spLocks/>
          </p:cNvSpPr>
          <p:nvPr/>
        </p:nvSpPr>
        <p:spPr>
          <a:xfrm>
            <a:off x="904875" y="525733"/>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IN" dirty="0"/>
              <a:t>Customer demographics</a:t>
            </a:r>
          </a:p>
        </p:txBody>
      </p:sp>
      <p:graphicFrame>
        <p:nvGraphicFramePr>
          <p:cNvPr id="7" name="Table 6">
            <a:extLst>
              <a:ext uri="{FF2B5EF4-FFF2-40B4-BE49-F238E27FC236}">
                <a16:creationId xmlns:a16="http://schemas.microsoft.com/office/drawing/2014/main" id="{0AC28C30-0F54-903B-3B3C-8162A42F606D}"/>
              </a:ext>
            </a:extLst>
          </p:cNvPr>
          <p:cNvGraphicFramePr>
            <a:graphicFrameLocks noGrp="1"/>
          </p:cNvGraphicFramePr>
          <p:nvPr>
            <p:extLst>
              <p:ext uri="{D42A27DB-BD31-4B8C-83A1-F6EECF244321}">
                <p14:modId xmlns:p14="http://schemas.microsoft.com/office/powerpoint/2010/main" val="942202916"/>
              </p:ext>
            </p:extLst>
          </p:nvPr>
        </p:nvGraphicFramePr>
        <p:xfrm>
          <a:off x="6439637" y="4411565"/>
          <a:ext cx="3837839" cy="1524000"/>
        </p:xfrm>
        <a:graphic>
          <a:graphicData uri="http://schemas.openxmlformats.org/drawingml/2006/table">
            <a:tbl>
              <a:tblPr>
                <a:tableStyleId>{5C22544A-7EE6-4342-B048-85BDC9FD1C3A}</a:tableStyleId>
              </a:tblPr>
              <a:tblGrid>
                <a:gridCol w="1362474">
                  <a:extLst>
                    <a:ext uri="{9D8B030D-6E8A-4147-A177-3AD203B41FA5}">
                      <a16:colId xmlns:a16="http://schemas.microsoft.com/office/drawing/2014/main" val="3013005446"/>
                    </a:ext>
                  </a:extLst>
                </a:gridCol>
                <a:gridCol w="1509768">
                  <a:extLst>
                    <a:ext uri="{9D8B030D-6E8A-4147-A177-3AD203B41FA5}">
                      <a16:colId xmlns:a16="http://schemas.microsoft.com/office/drawing/2014/main" val="1803865787"/>
                    </a:ext>
                  </a:extLst>
                </a:gridCol>
                <a:gridCol w="965597">
                  <a:extLst>
                    <a:ext uri="{9D8B030D-6E8A-4147-A177-3AD203B41FA5}">
                      <a16:colId xmlns:a16="http://schemas.microsoft.com/office/drawing/2014/main" val="205213657"/>
                    </a:ext>
                  </a:extLst>
                </a:gridCol>
              </a:tblGrid>
              <a:tr h="190500">
                <a:tc>
                  <a:txBody>
                    <a:bodyPr/>
                    <a:lstStyle/>
                    <a:p>
                      <a:pPr algn="ctr" fontAlgn="b"/>
                      <a:r>
                        <a:rPr lang="en-IN" sz="1100" b="0" i="0" u="none" strike="noStrike" dirty="0">
                          <a:solidFill>
                            <a:srgbClr val="000000"/>
                          </a:solidFill>
                          <a:effectLst/>
                          <a:latin typeface="Aptos Narrow" panose="020B0004020202020204" pitchFamily="34" charset="0"/>
                        </a:rPr>
                        <a:t>State</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0B6B6"/>
                    </a:solidFill>
                  </a:tcPr>
                </a:tc>
                <a:tc>
                  <a:txBody>
                    <a:bodyPr/>
                    <a:lstStyle/>
                    <a:p>
                      <a:pPr algn="ctr" fontAlgn="b"/>
                      <a:r>
                        <a:rPr lang="en-IN" sz="1100" b="0" i="0" u="none" strike="noStrike" dirty="0">
                          <a:solidFill>
                            <a:srgbClr val="000000"/>
                          </a:solidFill>
                          <a:effectLst/>
                          <a:latin typeface="Aptos Narrow" panose="020B0004020202020204" pitchFamily="34" charset="0"/>
                        </a:rPr>
                        <a:t>Number of Orders</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0B6B6"/>
                    </a:solidFill>
                  </a:tcPr>
                </a:tc>
                <a:tc>
                  <a:txBody>
                    <a:bodyPr/>
                    <a:lstStyle/>
                    <a:p>
                      <a:pPr algn="ctr" fontAlgn="b"/>
                      <a:r>
                        <a:rPr lang="en-IN" sz="1100" b="0" i="0" u="none" strike="noStrike" dirty="0">
                          <a:solidFill>
                            <a:srgbClr val="000000"/>
                          </a:solidFill>
                          <a:effectLst/>
                          <a:latin typeface="Aptos Narrow" panose="020B0004020202020204" pitchFamily="34" charset="0"/>
                        </a:rPr>
                        <a:t>Percentage</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0B6B6"/>
                    </a:solidFill>
                  </a:tcPr>
                </a:tc>
                <a:extLst>
                  <a:ext uri="{0D108BD9-81ED-4DB2-BD59-A6C34878D82A}">
                    <a16:rowId xmlns:a16="http://schemas.microsoft.com/office/drawing/2014/main" val="322757146"/>
                  </a:ext>
                </a:extLst>
              </a:tr>
              <a:tr h="190500">
                <a:tc>
                  <a:txBody>
                    <a:bodyPr/>
                    <a:lstStyle/>
                    <a:p>
                      <a:pPr algn="ctr" fontAlgn="b"/>
                      <a:r>
                        <a:rPr lang="en-IN" sz="1100" u="none" strike="noStrike">
                          <a:effectLst/>
                        </a:rPr>
                        <a:t>Andhra Pradesh</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dirty="0">
                          <a:effectLst/>
                        </a:rPr>
                        <a:t>73,911</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77.07%</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83468431"/>
                  </a:ext>
                </a:extLst>
              </a:tr>
              <a:tr h="190500">
                <a:tc>
                  <a:txBody>
                    <a:bodyPr/>
                    <a:lstStyle/>
                    <a:p>
                      <a:pPr algn="ctr" fontAlgn="b"/>
                      <a:r>
                        <a:rPr lang="en-IN" sz="1100" u="none" strike="noStrike">
                          <a:effectLst/>
                        </a:rPr>
                        <a:t>Gujarat</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dirty="0">
                          <a:effectLst/>
                        </a:rPr>
                        <a:t>10,362</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10.81%</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993659"/>
                  </a:ext>
                </a:extLst>
              </a:tr>
              <a:tr h="190500">
                <a:tc>
                  <a:txBody>
                    <a:bodyPr/>
                    <a:lstStyle/>
                    <a:p>
                      <a:pPr algn="ctr" fontAlgn="b"/>
                      <a:r>
                        <a:rPr lang="en-IN" sz="1100" u="none" strike="noStrike">
                          <a:effectLst/>
                        </a:rPr>
                        <a:t>Chhattisgarh</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dirty="0">
                          <a:effectLst/>
                        </a:rPr>
                        <a:t>3216</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3.35%</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26926865"/>
                  </a:ext>
                </a:extLst>
              </a:tr>
              <a:tr h="190500">
                <a:tc>
                  <a:txBody>
                    <a:bodyPr/>
                    <a:lstStyle/>
                    <a:p>
                      <a:pPr algn="ctr" fontAlgn="b"/>
                      <a:r>
                        <a:rPr lang="en-IN" sz="1100" u="none" strike="noStrike">
                          <a:effectLst/>
                        </a:rPr>
                        <a:t>Haryana</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2301</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2.40%</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08936466"/>
                  </a:ext>
                </a:extLst>
              </a:tr>
              <a:tr h="190500">
                <a:tc>
                  <a:txBody>
                    <a:bodyPr/>
                    <a:lstStyle/>
                    <a:p>
                      <a:pPr algn="ctr" fontAlgn="b"/>
                      <a:r>
                        <a:rPr lang="en-IN" sz="1100" u="none" strike="noStrike">
                          <a:effectLst/>
                        </a:rPr>
                        <a:t>Delhi</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2168</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2.26%</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709989334"/>
                  </a:ext>
                </a:extLst>
              </a:tr>
              <a:tr h="190500">
                <a:tc>
                  <a:txBody>
                    <a:bodyPr/>
                    <a:lstStyle/>
                    <a:p>
                      <a:pPr algn="ctr" fontAlgn="b"/>
                      <a:r>
                        <a:rPr lang="en-IN" sz="1100" u="none" strike="noStrike">
                          <a:effectLst/>
                        </a:rPr>
                        <a:t>Madhya Pradesh</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2147</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2.24%</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03956770"/>
                  </a:ext>
                </a:extLst>
              </a:tr>
              <a:tr h="190500">
                <a:tc>
                  <a:txBody>
                    <a:bodyPr/>
                    <a:lstStyle/>
                    <a:p>
                      <a:pPr algn="ctr" fontAlgn="b"/>
                      <a:r>
                        <a:rPr lang="en-IN" sz="1100" u="none" strike="noStrike">
                          <a:effectLst/>
                        </a:rPr>
                        <a:t>West Bengal</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a:effectLst/>
                        </a:rPr>
                        <a:t>1793</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fontAlgn="b"/>
                      <a:r>
                        <a:rPr lang="en-IN" sz="1100" u="none" strike="noStrike" dirty="0">
                          <a:effectLst/>
                        </a:rPr>
                        <a:t>1.87%</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3235062"/>
                  </a:ext>
                </a:extLst>
              </a:tr>
            </a:tbl>
          </a:graphicData>
        </a:graphic>
      </p:graphicFrame>
      <p:sp>
        <p:nvSpPr>
          <p:cNvPr id="2" name="TextBox 1">
            <a:extLst>
              <a:ext uri="{FF2B5EF4-FFF2-40B4-BE49-F238E27FC236}">
                <a16:creationId xmlns:a16="http://schemas.microsoft.com/office/drawing/2014/main" id="{C147A060-4B52-5C92-FA05-48A96F1A84AD}"/>
              </a:ext>
            </a:extLst>
          </p:cNvPr>
          <p:cNvSpPr txBox="1"/>
          <p:nvPr/>
        </p:nvSpPr>
        <p:spPr>
          <a:xfrm>
            <a:off x="3112360" y="4792413"/>
            <a:ext cx="1309974" cy="369332"/>
          </a:xfrm>
          <a:prstGeom prst="rect">
            <a:avLst/>
          </a:prstGeom>
          <a:noFill/>
          <a:ln>
            <a:solidFill>
              <a:schemeClr val="tx1"/>
            </a:solidFill>
          </a:ln>
        </p:spPr>
        <p:txBody>
          <a:bodyPr wrap="square" rtlCol="0">
            <a:spAutoFit/>
          </a:bodyPr>
          <a:lstStyle/>
          <a:p>
            <a:r>
              <a:rPr lang="en-US" sz="1800" dirty="0">
                <a:solidFill>
                  <a:schemeClr val="tx1"/>
                </a:solidFill>
              </a:rPr>
              <a:t>₹ </a:t>
            </a:r>
            <a:r>
              <a:rPr lang="en-IN" dirty="0"/>
              <a:t>106,01,491</a:t>
            </a:r>
          </a:p>
        </p:txBody>
      </p:sp>
      <p:sp>
        <p:nvSpPr>
          <p:cNvPr id="6" name="TextBox 5">
            <a:extLst>
              <a:ext uri="{FF2B5EF4-FFF2-40B4-BE49-F238E27FC236}">
                <a16:creationId xmlns:a16="http://schemas.microsoft.com/office/drawing/2014/main" id="{4B9CD5EB-B9B3-7ACD-AEF8-872457FDA34C}"/>
              </a:ext>
            </a:extLst>
          </p:cNvPr>
          <p:cNvSpPr txBox="1"/>
          <p:nvPr/>
        </p:nvSpPr>
        <p:spPr>
          <a:xfrm>
            <a:off x="677836" y="2536591"/>
            <a:ext cx="1265090" cy="369332"/>
          </a:xfrm>
          <a:prstGeom prst="rect">
            <a:avLst/>
          </a:prstGeom>
          <a:noFill/>
          <a:ln>
            <a:solidFill>
              <a:schemeClr val="tx1"/>
            </a:solidFill>
          </a:ln>
        </p:spPr>
        <p:txBody>
          <a:bodyPr wrap="none" rtlCol="0">
            <a:spAutoFit/>
          </a:bodyPr>
          <a:lstStyle/>
          <a:p>
            <a:r>
              <a:rPr lang="en-US" sz="1800" dirty="0">
                <a:solidFill>
                  <a:schemeClr val="tx1"/>
                </a:solidFill>
              </a:rPr>
              <a:t>₹ </a:t>
            </a:r>
            <a:r>
              <a:rPr lang="en-IN" dirty="0"/>
              <a:t>45,61,487</a:t>
            </a:r>
          </a:p>
        </p:txBody>
      </p:sp>
    </p:spTree>
    <p:extLst>
      <p:ext uri="{BB962C8B-B14F-4D97-AF65-F5344CB8AC3E}">
        <p14:creationId xmlns:p14="http://schemas.microsoft.com/office/powerpoint/2010/main" val="251598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 Customer preferences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D50806-BABF-4915-9689-3B9956D1C75C}" type="slidenum">
              <a:rPr kumimoji="0" lang="en-US"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xmlns="" val="1"/>
              </a:ext>
            </a:extLst>
          </p:cNvPr>
          <p:cNvGrpSpPr/>
          <p:nvPr/>
        </p:nvGrpSpPr>
        <p:grpSpPr>
          <a:xfrm>
            <a:off x="729529" y="3769772"/>
            <a:ext cx="2701414" cy="2562410"/>
            <a:chOff x="838200" y="3752850"/>
            <a:chExt cx="3028950" cy="2458688"/>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Channel preference</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130162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Segoe UI Light"/>
                </a:rPr>
                <a:t>Number of customers engaged with:</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Segoe UI Light"/>
              </a:endParaRPr>
            </a:p>
            <a:p>
              <a:pPr marL="285750" indent="-285750">
                <a:buFont typeface="Arial" panose="020B0604020202020204" pitchFamily="34" charset="0"/>
                <a:buChar char="•"/>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Instore- 84,333</a:t>
              </a:r>
            </a:p>
            <a:p>
              <a:pPr marL="285750" indent="-285750">
                <a:buFont typeface="Arial" panose="020B0604020202020204" pitchFamily="34" charset="0"/>
                <a:buChar char="•"/>
                <a:defRPr/>
              </a:pPr>
              <a:r>
                <a:rPr lang="en-US" sz="1400" dirty="0">
                  <a:solidFill>
                    <a:srgbClr val="000000">
                      <a:lumMod val="75000"/>
                      <a:lumOff val="25000"/>
                    </a:srgbClr>
                  </a:solidFill>
                  <a:latin typeface="Segoe UI Light"/>
                </a:rPr>
                <a:t>Phone Delivery- 10,010</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Online – 1555</a:t>
              </a: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xmlns="" val="1"/>
              </a:ext>
            </a:extLst>
          </p:cNvPr>
          <p:cNvGrpSpPr/>
          <p:nvPr/>
        </p:nvGrpSpPr>
        <p:grpSpPr>
          <a:xfrm>
            <a:off x="4203395" y="3752850"/>
            <a:ext cx="3028950" cy="2579332"/>
            <a:chOff x="4600575" y="3752850"/>
            <a:chExt cx="3028950" cy="2458688"/>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7"/>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Payment method preference</a:t>
              </a:r>
            </a:p>
          </p:txBody>
        </p:sp>
        <p:sp>
          <p:nvSpPr>
            <p:cNvPr id="89" name="TextBox 47">
              <a:extLst>
                <a:ext uri="{FF2B5EF4-FFF2-40B4-BE49-F238E27FC236}">
                  <a16:creationId xmlns:a16="http://schemas.microsoft.com/office/drawing/2014/main" id="{1DD221D1-F384-4A12-B3A1-9380E515AA4D}"/>
                </a:ext>
              </a:extLst>
            </p:cNvPr>
            <p:cNvSpPr txBox="1"/>
            <p:nvPr/>
          </p:nvSpPr>
          <p:spPr>
            <a:xfrm>
              <a:off x="4768339" y="4396126"/>
              <a:ext cx="2693422" cy="14375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rgbClr val="000000">
                      <a:lumMod val="75000"/>
                      <a:lumOff val="25000"/>
                    </a:srgbClr>
                  </a:solidFill>
                  <a:latin typeface="Segoe UI Light"/>
                </a:rPr>
                <a:t>Number of customers engaged with:</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a:p>
              <a:pPr marL="285750" indent="-285750">
                <a:buFont typeface="Arial" panose="020B0604020202020204" pitchFamily="34" charset="0"/>
                <a:buChar char="•"/>
                <a:defRPr/>
              </a:pPr>
              <a:r>
                <a:rPr lang="en-US" sz="1400" dirty="0">
                  <a:solidFill>
                    <a:srgbClr val="000000">
                      <a:lumMod val="75000"/>
                      <a:lumOff val="25000"/>
                    </a:srgbClr>
                  </a:solidFill>
                  <a:latin typeface="Segoe UI Light"/>
                </a:rPr>
                <a:t>Credit card: 73,754</a:t>
              </a:r>
            </a:p>
            <a:p>
              <a:pPr marL="285750" indent="-285750">
                <a:buFont typeface="Arial" panose="020B0604020202020204" pitchFamily="34" charset="0"/>
                <a:buChar char="•"/>
                <a:defRPr/>
              </a:pPr>
              <a:r>
                <a:rPr lang="en-US" sz="1400" dirty="0">
                  <a:solidFill>
                    <a:srgbClr val="000000">
                      <a:lumMod val="75000"/>
                      <a:lumOff val="25000"/>
                    </a:srgbClr>
                  </a:solidFill>
                  <a:latin typeface="Segoe UI Light"/>
                </a:rPr>
                <a:t>UPI/Cash: 19,158</a:t>
              </a:r>
            </a:p>
            <a:p>
              <a:pPr marL="285750" indent="-285750">
                <a:buFont typeface="Arial" panose="020B0604020202020204" pitchFamily="34" charset="0"/>
                <a:buChar char="•"/>
                <a:defRPr/>
              </a:pPr>
              <a:r>
                <a:rPr lang="en-US" sz="1400" dirty="0">
                  <a:solidFill>
                    <a:srgbClr val="000000">
                      <a:lumMod val="75000"/>
                      <a:lumOff val="25000"/>
                    </a:srgbClr>
                  </a:solidFill>
                  <a:latin typeface="Segoe UI Light"/>
                </a:rPr>
                <a:t>Voucher: 3660</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Segoe UI Light"/>
                </a:rPr>
                <a:t>Debit card: 1474</a:t>
              </a: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xmlns="" val="1"/>
              </a:ext>
            </a:extLst>
          </p:cNvPr>
          <p:cNvGrpSpPr/>
          <p:nvPr/>
        </p:nvGrpSpPr>
        <p:grpSpPr>
          <a:xfrm>
            <a:off x="8324850" y="3752850"/>
            <a:ext cx="3028950" cy="2579332"/>
            <a:chOff x="4600575" y="3752850"/>
            <a:chExt cx="3028950" cy="2458688"/>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Light"/>
                </a:rPr>
                <a:t>Month</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 Preference</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455230"/>
              <a:ext cx="2693422" cy="172354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Segoe UI Light"/>
                </a:rPr>
                <a:t>The above chart shows preference distribution of the top 5 preferred months based on the dataset.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Segoe UI Light"/>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Segoe UI Light"/>
                </a:rPr>
                <a:t>Most preferred month seems to be  August.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grpSp>
      <p:graphicFrame>
        <p:nvGraphicFramePr>
          <p:cNvPr id="12" name="Chart 11">
            <a:extLst>
              <a:ext uri="{FF2B5EF4-FFF2-40B4-BE49-F238E27FC236}">
                <a16:creationId xmlns:a16="http://schemas.microsoft.com/office/drawing/2014/main" id="{EBED3E94-110A-95CC-EDC9-5EF2813CC392}"/>
              </a:ext>
            </a:extLst>
          </p:cNvPr>
          <p:cNvGraphicFramePr>
            <a:graphicFrameLocks/>
          </p:cNvGraphicFramePr>
          <p:nvPr>
            <p:extLst>
              <p:ext uri="{D42A27DB-BD31-4B8C-83A1-F6EECF244321}">
                <p14:modId xmlns:p14="http://schemas.microsoft.com/office/powerpoint/2010/main" val="3428217677"/>
              </p:ext>
            </p:extLst>
          </p:nvPr>
        </p:nvGraphicFramePr>
        <p:xfrm>
          <a:off x="736872" y="1334980"/>
          <a:ext cx="3015977" cy="24707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756E5AE-8A7A-B8C6-ACB9-6A9BFA3C1078}"/>
              </a:ext>
            </a:extLst>
          </p:cNvPr>
          <p:cNvGraphicFramePr>
            <a:graphicFrameLocks/>
          </p:cNvGraphicFramePr>
          <p:nvPr>
            <p:extLst>
              <p:ext uri="{D42A27DB-BD31-4B8C-83A1-F6EECF244321}">
                <p14:modId xmlns:p14="http://schemas.microsoft.com/office/powerpoint/2010/main" val="877529741"/>
              </p:ext>
            </p:extLst>
          </p:nvPr>
        </p:nvGraphicFramePr>
        <p:xfrm>
          <a:off x="4517464" y="1368605"/>
          <a:ext cx="3321611" cy="22595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83E1C29-A79B-1093-18F8-9AB0D63D6FC3}"/>
              </a:ext>
            </a:extLst>
          </p:cNvPr>
          <p:cNvGraphicFramePr>
            <a:graphicFrameLocks/>
          </p:cNvGraphicFramePr>
          <p:nvPr>
            <p:extLst>
              <p:ext uri="{D42A27DB-BD31-4B8C-83A1-F6EECF244321}">
                <p14:modId xmlns:p14="http://schemas.microsoft.com/office/powerpoint/2010/main" val="3274417389"/>
              </p:ext>
            </p:extLst>
          </p:nvPr>
        </p:nvGraphicFramePr>
        <p:xfrm>
          <a:off x="8195874" y="1334980"/>
          <a:ext cx="3451736" cy="225959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5163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6BBF2D-4847-6AB6-7DCB-B991854E7EDF}"/>
              </a:ext>
              <a:ext uri="{C183D7F6-B498-43B3-948B-1728B52AA6E4}">
                <adec:decorative xmlns:adec="http://schemas.microsoft.com/office/drawing/2017/decorative" xmlns="" val="1"/>
              </a:ext>
            </a:extLst>
          </p:cNvPr>
          <p:cNvSpPr/>
          <p:nvPr/>
        </p:nvSpPr>
        <p:spPr>
          <a:xfrm>
            <a:off x="304799" y="1200152"/>
            <a:ext cx="6153149" cy="4010024"/>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 name="Rectangle 2">
            <a:extLst>
              <a:ext uri="{FF2B5EF4-FFF2-40B4-BE49-F238E27FC236}">
                <a16:creationId xmlns:a16="http://schemas.microsoft.com/office/drawing/2014/main" id="{C459BD8D-4F7F-D12F-8B1D-D501BCE6C7D5}"/>
              </a:ext>
              <a:ext uri="{C183D7F6-B498-43B3-948B-1728B52AA6E4}">
                <adec:decorative xmlns:adec="http://schemas.microsoft.com/office/drawing/2017/decorative" xmlns="" val="1"/>
              </a:ext>
            </a:extLst>
          </p:cNvPr>
          <p:cNvSpPr/>
          <p:nvPr/>
        </p:nvSpPr>
        <p:spPr>
          <a:xfrm>
            <a:off x="6705600" y="1239806"/>
            <a:ext cx="4972050" cy="3418478"/>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itle 1">
            <a:extLst>
              <a:ext uri="{FF2B5EF4-FFF2-40B4-BE49-F238E27FC236}">
                <a16:creationId xmlns:a16="http://schemas.microsoft.com/office/drawing/2014/main" id="{2F981105-44DE-D8EB-95C7-6F6433539EAB}"/>
              </a:ext>
            </a:extLst>
          </p:cNvPr>
          <p:cNvSpPr>
            <a:spLocks noGrp="1"/>
          </p:cNvSpPr>
          <p:nvPr>
            <p:ph type="title"/>
          </p:nvPr>
        </p:nvSpPr>
        <p:spPr/>
        <p:txBody>
          <a:bodyPr/>
          <a:lstStyle/>
          <a:p>
            <a:r>
              <a:rPr lang="en-US" dirty="0"/>
              <a:t>Customer preferences</a:t>
            </a:r>
            <a:endParaRPr lang="en-IN" dirty="0"/>
          </a:p>
        </p:txBody>
      </p:sp>
      <p:sp>
        <p:nvSpPr>
          <p:cNvPr id="4" name="Slide Number Placeholder 3">
            <a:extLst>
              <a:ext uri="{FF2B5EF4-FFF2-40B4-BE49-F238E27FC236}">
                <a16:creationId xmlns:a16="http://schemas.microsoft.com/office/drawing/2014/main" id="{6598522B-580B-CF18-07FA-F8C569D888E5}"/>
              </a:ext>
            </a:extLst>
          </p:cNvPr>
          <p:cNvSpPr>
            <a:spLocks noGrp="1"/>
          </p:cNvSpPr>
          <p:nvPr>
            <p:ph type="sldNum" sz="quarter" idx="12"/>
          </p:nvPr>
        </p:nvSpPr>
        <p:spPr/>
        <p:txBody>
          <a:bodyPr/>
          <a:lstStyle/>
          <a:p>
            <a:fld id="{0FD50806-BABF-4915-9689-3B9956D1C75C}" type="slidenum">
              <a:rPr lang="en-US" smtClean="0"/>
              <a:pPr/>
              <a:t>12</a:t>
            </a:fld>
            <a:endParaRPr lang="en-US" dirty="0"/>
          </a:p>
        </p:txBody>
      </p:sp>
      <p:sp>
        <p:nvSpPr>
          <p:cNvPr id="11" name="Rectangle 10">
            <a:extLst>
              <a:ext uri="{FF2B5EF4-FFF2-40B4-BE49-F238E27FC236}">
                <a16:creationId xmlns:a16="http://schemas.microsoft.com/office/drawing/2014/main" id="{ABDA855B-048F-E16F-136E-180621AA085F}"/>
              </a:ext>
            </a:extLst>
          </p:cNvPr>
          <p:cNvSpPr/>
          <p:nvPr/>
        </p:nvSpPr>
        <p:spPr>
          <a:xfrm>
            <a:off x="304800" y="5385911"/>
            <a:ext cx="6153148" cy="865889"/>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2" name="Rectangle 11">
            <a:extLst>
              <a:ext uri="{FF2B5EF4-FFF2-40B4-BE49-F238E27FC236}">
                <a16:creationId xmlns:a16="http://schemas.microsoft.com/office/drawing/2014/main" id="{4F93DE65-4DC0-40E5-74B0-386BCC3C5512}"/>
              </a:ext>
            </a:extLst>
          </p:cNvPr>
          <p:cNvSpPr/>
          <p:nvPr/>
        </p:nvSpPr>
        <p:spPr>
          <a:xfrm>
            <a:off x="681318" y="5510861"/>
            <a:ext cx="5414682" cy="602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lumMod val="75000"/>
                    <a:lumOff val="25000"/>
                  </a:schemeClr>
                </a:solidFill>
              </a:rPr>
              <a:t>The graph shows that around 14 K customers that form 14.3%  of the population are interested in buying Toys and Gifts.</a:t>
            </a:r>
          </a:p>
        </p:txBody>
      </p:sp>
      <p:sp>
        <p:nvSpPr>
          <p:cNvPr id="10" name="Rectangle 9">
            <a:extLst>
              <a:ext uri="{FF2B5EF4-FFF2-40B4-BE49-F238E27FC236}">
                <a16:creationId xmlns:a16="http://schemas.microsoft.com/office/drawing/2014/main" id="{2A42ABAC-084F-9A92-B83E-76BCC4AFBC32}"/>
              </a:ext>
            </a:extLst>
          </p:cNvPr>
          <p:cNvSpPr/>
          <p:nvPr/>
        </p:nvSpPr>
        <p:spPr>
          <a:xfrm>
            <a:off x="6705600" y="4760257"/>
            <a:ext cx="4972050" cy="149154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3" name="Rectangle 12">
            <a:extLst>
              <a:ext uri="{FF2B5EF4-FFF2-40B4-BE49-F238E27FC236}">
                <a16:creationId xmlns:a16="http://schemas.microsoft.com/office/drawing/2014/main" id="{5D741DE4-9963-0EC4-EED2-C1A046952947}"/>
              </a:ext>
            </a:extLst>
          </p:cNvPr>
          <p:cNvSpPr/>
          <p:nvPr/>
        </p:nvSpPr>
        <p:spPr>
          <a:xfrm>
            <a:off x="7082118" y="5014278"/>
            <a:ext cx="4375332" cy="1038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lumMod val="75000"/>
                    <a:lumOff val="25000"/>
                  </a:schemeClr>
                </a:solidFill>
              </a:rPr>
              <a:t>The graph shows customers are interested in buying products with lower discount , as the discount percent increases the interest of customers decreases.</a:t>
            </a:r>
          </a:p>
        </p:txBody>
      </p:sp>
      <p:graphicFrame>
        <p:nvGraphicFramePr>
          <p:cNvPr id="14" name="Chart 13">
            <a:extLst>
              <a:ext uri="{FF2B5EF4-FFF2-40B4-BE49-F238E27FC236}">
                <a16:creationId xmlns:a16="http://schemas.microsoft.com/office/drawing/2014/main" id="{F0770314-0D88-4B8B-DB47-C7E13A4185BA}"/>
              </a:ext>
            </a:extLst>
          </p:cNvPr>
          <p:cNvGraphicFramePr>
            <a:graphicFrameLocks/>
          </p:cNvGraphicFramePr>
          <p:nvPr>
            <p:extLst>
              <p:ext uri="{D42A27DB-BD31-4B8C-83A1-F6EECF244321}">
                <p14:modId xmlns:p14="http://schemas.microsoft.com/office/powerpoint/2010/main" val="1431996792"/>
              </p:ext>
            </p:extLst>
          </p:nvPr>
        </p:nvGraphicFramePr>
        <p:xfrm>
          <a:off x="6826621" y="1309622"/>
          <a:ext cx="4886325" cy="325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ED4ABA1-40C3-1D25-262C-C5776FACDED5}"/>
              </a:ext>
            </a:extLst>
          </p:cNvPr>
          <p:cNvGraphicFramePr>
            <a:graphicFrameLocks/>
          </p:cNvGraphicFramePr>
          <p:nvPr>
            <p:extLst>
              <p:ext uri="{D42A27DB-BD31-4B8C-83A1-F6EECF244321}">
                <p14:modId xmlns:p14="http://schemas.microsoft.com/office/powerpoint/2010/main" val="1798153553"/>
              </p:ext>
            </p:extLst>
          </p:nvPr>
        </p:nvGraphicFramePr>
        <p:xfrm>
          <a:off x="386311" y="1559720"/>
          <a:ext cx="5990123" cy="32908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359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F3D49-F5BC-9078-FAF1-FD25D513919D}"/>
              </a:ext>
            </a:extLst>
          </p:cNvPr>
          <p:cNvSpPr/>
          <p:nvPr/>
        </p:nvSpPr>
        <p:spPr>
          <a:xfrm>
            <a:off x="685800" y="1304925"/>
            <a:ext cx="5019675" cy="1228725"/>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2" name="Title 1">
            <a:extLst>
              <a:ext uri="{FF2B5EF4-FFF2-40B4-BE49-F238E27FC236}">
                <a16:creationId xmlns:a16="http://schemas.microsoft.com/office/drawing/2014/main" id="{67B3568E-821B-4C11-81E7-FE33150D22C9}"/>
              </a:ext>
            </a:extLst>
          </p:cNvPr>
          <p:cNvSpPr>
            <a:spLocks noGrp="1"/>
          </p:cNvSpPr>
          <p:nvPr>
            <p:ph type="title"/>
          </p:nvPr>
        </p:nvSpPr>
        <p:spPr/>
        <p:txBody>
          <a:bodyPr/>
          <a:lstStyle/>
          <a:p>
            <a:r>
              <a:rPr lang="en-IN" dirty="0"/>
              <a:t>Customer preferences</a:t>
            </a:r>
          </a:p>
        </p:txBody>
      </p:sp>
      <p:sp>
        <p:nvSpPr>
          <p:cNvPr id="3" name="Footer Placeholder 2">
            <a:extLst>
              <a:ext uri="{FF2B5EF4-FFF2-40B4-BE49-F238E27FC236}">
                <a16:creationId xmlns:a16="http://schemas.microsoft.com/office/drawing/2014/main" id="{EDF3B4AD-DD66-11D8-874D-EDE5700FB0BC}"/>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66F9538F-32DB-20A9-03E1-5357AD487427}"/>
              </a:ext>
            </a:extLst>
          </p:cNvPr>
          <p:cNvSpPr>
            <a:spLocks noGrp="1"/>
          </p:cNvSpPr>
          <p:nvPr>
            <p:ph type="sldNum" sz="quarter" idx="12"/>
          </p:nvPr>
        </p:nvSpPr>
        <p:spPr/>
        <p:txBody>
          <a:bodyPr/>
          <a:lstStyle/>
          <a:p>
            <a:fld id="{0FD50806-BABF-4915-9689-3B9956D1C75C}" type="slidenum">
              <a:rPr lang="en-US" smtClean="0"/>
              <a:pPr/>
              <a:t>13</a:t>
            </a:fld>
            <a:endParaRPr lang="en-US" dirty="0"/>
          </a:p>
        </p:txBody>
      </p:sp>
      <p:graphicFrame>
        <p:nvGraphicFramePr>
          <p:cNvPr id="8" name="Table 7">
            <a:extLst>
              <a:ext uri="{FF2B5EF4-FFF2-40B4-BE49-F238E27FC236}">
                <a16:creationId xmlns:a16="http://schemas.microsoft.com/office/drawing/2014/main" id="{FC641424-E99D-345D-40DD-5FC925BACE44}"/>
              </a:ext>
            </a:extLst>
          </p:cNvPr>
          <p:cNvGraphicFramePr>
            <a:graphicFrameLocks noGrp="1"/>
          </p:cNvGraphicFramePr>
          <p:nvPr>
            <p:extLst>
              <p:ext uri="{D42A27DB-BD31-4B8C-83A1-F6EECF244321}">
                <p14:modId xmlns:p14="http://schemas.microsoft.com/office/powerpoint/2010/main" val="1891045190"/>
              </p:ext>
            </p:extLst>
          </p:nvPr>
        </p:nvGraphicFramePr>
        <p:xfrm>
          <a:off x="838200" y="1447803"/>
          <a:ext cx="4638675" cy="944880"/>
        </p:xfrm>
        <a:graphic>
          <a:graphicData uri="http://schemas.openxmlformats.org/drawingml/2006/table">
            <a:tbl>
              <a:tblPr firstRow="1" bandRow="1">
                <a:tableStyleId>{073A0DAA-6AF3-43AB-8588-CEC1D06C72B9}</a:tableStyleId>
              </a:tblPr>
              <a:tblGrid>
                <a:gridCol w="1767168">
                  <a:extLst>
                    <a:ext uri="{9D8B030D-6E8A-4147-A177-3AD203B41FA5}">
                      <a16:colId xmlns:a16="http://schemas.microsoft.com/office/drawing/2014/main" val="3715993695"/>
                    </a:ext>
                  </a:extLst>
                </a:gridCol>
                <a:gridCol w="1614207">
                  <a:extLst>
                    <a:ext uri="{9D8B030D-6E8A-4147-A177-3AD203B41FA5}">
                      <a16:colId xmlns:a16="http://schemas.microsoft.com/office/drawing/2014/main" val="3115705152"/>
                    </a:ext>
                  </a:extLst>
                </a:gridCol>
                <a:gridCol w="1257300">
                  <a:extLst>
                    <a:ext uri="{9D8B030D-6E8A-4147-A177-3AD203B41FA5}">
                      <a16:colId xmlns:a16="http://schemas.microsoft.com/office/drawing/2014/main" val="3451973597"/>
                    </a:ext>
                  </a:extLst>
                </a:gridCol>
              </a:tblGrid>
              <a:tr h="259799">
                <a:tc>
                  <a:txBody>
                    <a:bodyPr/>
                    <a:lstStyle/>
                    <a:p>
                      <a:endParaRPr lang="en-IN" sz="1600" dirty="0"/>
                    </a:p>
                  </a:txBody>
                  <a:tcPr>
                    <a:solidFill>
                      <a:srgbClr val="404040"/>
                    </a:solidFill>
                  </a:tcPr>
                </a:tc>
                <a:tc>
                  <a:txBody>
                    <a:bodyPr/>
                    <a:lstStyle/>
                    <a:p>
                      <a:r>
                        <a:rPr lang="en-IN" sz="1600" dirty="0"/>
                        <a:t>Customer Count</a:t>
                      </a:r>
                    </a:p>
                  </a:txBody>
                  <a:tcPr>
                    <a:solidFill>
                      <a:srgbClr val="404040"/>
                    </a:solidFill>
                  </a:tcPr>
                </a:tc>
                <a:tc>
                  <a:txBody>
                    <a:bodyPr/>
                    <a:lstStyle/>
                    <a:p>
                      <a:r>
                        <a:rPr lang="en-IN" sz="1600" dirty="0"/>
                        <a:t>Percentage</a:t>
                      </a:r>
                    </a:p>
                  </a:txBody>
                  <a:tcPr>
                    <a:solidFill>
                      <a:srgbClr val="404040"/>
                    </a:solidFill>
                  </a:tcPr>
                </a:tc>
                <a:extLst>
                  <a:ext uri="{0D108BD9-81ED-4DB2-BD59-A6C34878D82A}">
                    <a16:rowId xmlns:a16="http://schemas.microsoft.com/office/drawing/2014/main" val="3080582645"/>
                  </a:ext>
                </a:extLst>
              </a:tr>
              <a:tr h="236181">
                <a:tc>
                  <a:txBody>
                    <a:bodyPr/>
                    <a:lstStyle/>
                    <a:p>
                      <a:r>
                        <a:rPr lang="en-IN" sz="1400" dirty="0">
                          <a:solidFill>
                            <a:schemeClr val="bg1"/>
                          </a:solidFill>
                        </a:rPr>
                        <a:t>Discount seeker</a:t>
                      </a:r>
                    </a:p>
                  </a:txBody>
                  <a:tcPr>
                    <a:solidFill>
                      <a:srgbClr val="7F7F7F"/>
                    </a:solidFill>
                  </a:tcPr>
                </a:tc>
                <a:tc>
                  <a:txBody>
                    <a:bodyPr/>
                    <a:lstStyle/>
                    <a:p>
                      <a:r>
                        <a:rPr lang="en-IN" sz="1400" dirty="0">
                          <a:solidFill>
                            <a:schemeClr val="bg1"/>
                          </a:solidFill>
                        </a:rPr>
                        <a:t>57,407</a:t>
                      </a:r>
                    </a:p>
                  </a:txBody>
                  <a:tcPr>
                    <a:solidFill>
                      <a:srgbClr val="7F7F7F"/>
                    </a:solidFill>
                  </a:tcPr>
                </a:tc>
                <a:tc>
                  <a:txBody>
                    <a:bodyPr/>
                    <a:lstStyle/>
                    <a:p>
                      <a:r>
                        <a:rPr lang="en-IN" sz="1400" dirty="0">
                          <a:solidFill>
                            <a:schemeClr val="bg1"/>
                          </a:solidFill>
                        </a:rPr>
                        <a:t>59.90 %</a:t>
                      </a:r>
                    </a:p>
                  </a:txBody>
                  <a:tcPr>
                    <a:solidFill>
                      <a:srgbClr val="7F7F7F"/>
                    </a:solidFill>
                  </a:tcPr>
                </a:tc>
                <a:extLst>
                  <a:ext uri="{0D108BD9-81ED-4DB2-BD59-A6C34878D82A}">
                    <a16:rowId xmlns:a16="http://schemas.microsoft.com/office/drawing/2014/main" val="497301619"/>
                  </a:ext>
                </a:extLst>
              </a:tr>
              <a:tr h="266018">
                <a:tc>
                  <a:txBody>
                    <a:bodyPr/>
                    <a:lstStyle/>
                    <a:p>
                      <a:r>
                        <a:rPr lang="en-IN" sz="1400" dirty="0">
                          <a:solidFill>
                            <a:schemeClr val="bg1"/>
                          </a:solidFill>
                        </a:rPr>
                        <a:t>Non-discount seeker</a:t>
                      </a:r>
                    </a:p>
                  </a:txBody>
                  <a:tcPr>
                    <a:solidFill>
                      <a:srgbClr val="7F7F7F"/>
                    </a:solidFill>
                  </a:tcPr>
                </a:tc>
                <a:tc>
                  <a:txBody>
                    <a:bodyPr/>
                    <a:lstStyle/>
                    <a:p>
                      <a:r>
                        <a:rPr lang="en-IN" sz="1400" dirty="0">
                          <a:solidFill>
                            <a:schemeClr val="bg1"/>
                          </a:solidFill>
                        </a:rPr>
                        <a:t>38,424</a:t>
                      </a:r>
                    </a:p>
                  </a:txBody>
                  <a:tcPr>
                    <a:solidFill>
                      <a:srgbClr val="7F7F7F"/>
                    </a:solidFill>
                  </a:tcPr>
                </a:tc>
                <a:tc>
                  <a:txBody>
                    <a:bodyPr/>
                    <a:lstStyle/>
                    <a:p>
                      <a:r>
                        <a:rPr lang="en-IN" sz="1400" dirty="0">
                          <a:solidFill>
                            <a:schemeClr val="bg1"/>
                          </a:solidFill>
                        </a:rPr>
                        <a:t>40.1 %</a:t>
                      </a:r>
                    </a:p>
                  </a:txBody>
                  <a:tcPr>
                    <a:solidFill>
                      <a:srgbClr val="7F7F7F"/>
                    </a:solidFill>
                  </a:tcPr>
                </a:tc>
                <a:extLst>
                  <a:ext uri="{0D108BD9-81ED-4DB2-BD59-A6C34878D82A}">
                    <a16:rowId xmlns:a16="http://schemas.microsoft.com/office/drawing/2014/main" val="1616050475"/>
                  </a:ext>
                </a:extLst>
              </a:tr>
            </a:tbl>
          </a:graphicData>
        </a:graphic>
      </p:graphicFrame>
      <p:graphicFrame>
        <p:nvGraphicFramePr>
          <p:cNvPr id="5" name="Chart 4">
            <a:extLst>
              <a:ext uri="{FF2B5EF4-FFF2-40B4-BE49-F238E27FC236}">
                <a16:creationId xmlns:a16="http://schemas.microsoft.com/office/drawing/2014/main" id="{34771EF3-90A9-005F-9142-7E3B92250E8A}"/>
              </a:ext>
            </a:extLst>
          </p:cNvPr>
          <p:cNvGraphicFramePr>
            <a:graphicFrameLocks/>
          </p:cNvGraphicFramePr>
          <p:nvPr>
            <p:extLst>
              <p:ext uri="{D42A27DB-BD31-4B8C-83A1-F6EECF244321}">
                <p14:modId xmlns:p14="http://schemas.microsoft.com/office/powerpoint/2010/main" val="426388717"/>
              </p:ext>
            </p:extLst>
          </p:nvPr>
        </p:nvGraphicFramePr>
        <p:xfrm>
          <a:off x="685800" y="2952751"/>
          <a:ext cx="5019674"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0418BCB7-ABFD-A9A8-7313-406F226925A6}"/>
              </a:ext>
            </a:extLst>
          </p:cNvPr>
          <p:cNvSpPr/>
          <p:nvPr/>
        </p:nvSpPr>
        <p:spPr>
          <a:xfrm>
            <a:off x="6562725" y="1304925"/>
            <a:ext cx="5019675" cy="1228725"/>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graphicFrame>
        <p:nvGraphicFramePr>
          <p:cNvPr id="7" name="Table 6">
            <a:extLst>
              <a:ext uri="{FF2B5EF4-FFF2-40B4-BE49-F238E27FC236}">
                <a16:creationId xmlns:a16="http://schemas.microsoft.com/office/drawing/2014/main" id="{72454C10-C87E-6E1A-B438-1BF4CEF23402}"/>
              </a:ext>
            </a:extLst>
          </p:cNvPr>
          <p:cNvGraphicFramePr>
            <a:graphicFrameLocks noGrp="1"/>
          </p:cNvGraphicFramePr>
          <p:nvPr>
            <p:extLst>
              <p:ext uri="{D42A27DB-BD31-4B8C-83A1-F6EECF244321}">
                <p14:modId xmlns:p14="http://schemas.microsoft.com/office/powerpoint/2010/main" val="1675307325"/>
              </p:ext>
            </p:extLst>
          </p:nvPr>
        </p:nvGraphicFramePr>
        <p:xfrm>
          <a:off x="6715125" y="1447803"/>
          <a:ext cx="4638675" cy="944880"/>
        </p:xfrm>
        <a:graphic>
          <a:graphicData uri="http://schemas.openxmlformats.org/drawingml/2006/table">
            <a:tbl>
              <a:tblPr firstRow="1" bandRow="1">
                <a:tableStyleId>{073A0DAA-6AF3-43AB-8588-CEC1D06C72B9}</a:tableStyleId>
              </a:tblPr>
              <a:tblGrid>
                <a:gridCol w="1767168">
                  <a:extLst>
                    <a:ext uri="{9D8B030D-6E8A-4147-A177-3AD203B41FA5}">
                      <a16:colId xmlns:a16="http://schemas.microsoft.com/office/drawing/2014/main" val="3715993695"/>
                    </a:ext>
                  </a:extLst>
                </a:gridCol>
                <a:gridCol w="1614207">
                  <a:extLst>
                    <a:ext uri="{9D8B030D-6E8A-4147-A177-3AD203B41FA5}">
                      <a16:colId xmlns:a16="http://schemas.microsoft.com/office/drawing/2014/main" val="3115705152"/>
                    </a:ext>
                  </a:extLst>
                </a:gridCol>
                <a:gridCol w="1257300">
                  <a:extLst>
                    <a:ext uri="{9D8B030D-6E8A-4147-A177-3AD203B41FA5}">
                      <a16:colId xmlns:a16="http://schemas.microsoft.com/office/drawing/2014/main" val="3451973597"/>
                    </a:ext>
                  </a:extLst>
                </a:gridCol>
              </a:tblGrid>
              <a:tr h="259799">
                <a:tc>
                  <a:txBody>
                    <a:bodyPr/>
                    <a:lstStyle/>
                    <a:p>
                      <a:endParaRPr lang="en-IN" sz="1600" dirty="0"/>
                    </a:p>
                  </a:txBody>
                  <a:tcPr>
                    <a:solidFill>
                      <a:srgbClr val="404040"/>
                    </a:solidFill>
                  </a:tcPr>
                </a:tc>
                <a:tc>
                  <a:txBody>
                    <a:bodyPr/>
                    <a:lstStyle/>
                    <a:p>
                      <a:r>
                        <a:rPr lang="en-IN" sz="1600" dirty="0"/>
                        <a:t>Order Count</a:t>
                      </a:r>
                    </a:p>
                  </a:txBody>
                  <a:tcPr>
                    <a:solidFill>
                      <a:srgbClr val="404040"/>
                    </a:solidFill>
                  </a:tcPr>
                </a:tc>
                <a:tc>
                  <a:txBody>
                    <a:bodyPr/>
                    <a:lstStyle/>
                    <a:p>
                      <a:r>
                        <a:rPr lang="en-IN" sz="1600" dirty="0"/>
                        <a:t>Percentage</a:t>
                      </a:r>
                    </a:p>
                  </a:txBody>
                  <a:tcPr>
                    <a:solidFill>
                      <a:srgbClr val="404040"/>
                    </a:solidFill>
                  </a:tcPr>
                </a:tc>
                <a:extLst>
                  <a:ext uri="{0D108BD9-81ED-4DB2-BD59-A6C34878D82A}">
                    <a16:rowId xmlns:a16="http://schemas.microsoft.com/office/drawing/2014/main" val="3080582645"/>
                  </a:ext>
                </a:extLst>
              </a:tr>
              <a:tr h="236181">
                <a:tc>
                  <a:txBody>
                    <a:bodyPr/>
                    <a:lstStyle/>
                    <a:p>
                      <a:r>
                        <a:rPr lang="en-IN" sz="1400" dirty="0">
                          <a:solidFill>
                            <a:schemeClr val="bg1"/>
                          </a:solidFill>
                        </a:rPr>
                        <a:t>Discount seeker</a:t>
                      </a:r>
                    </a:p>
                  </a:txBody>
                  <a:tcPr>
                    <a:solidFill>
                      <a:srgbClr val="7F7F7F"/>
                    </a:solidFill>
                  </a:tcPr>
                </a:tc>
                <a:tc>
                  <a:txBody>
                    <a:bodyPr/>
                    <a:lstStyle/>
                    <a:p>
                      <a:r>
                        <a:rPr lang="en-IN" sz="1400" dirty="0">
                          <a:solidFill>
                            <a:schemeClr val="bg1"/>
                          </a:solidFill>
                        </a:rPr>
                        <a:t>57,447</a:t>
                      </a:r>
                    </a:p>
                  </a:txBody>
                  <a:tcPr>
                    <a:solidFill>
                      <a:srgbClr val="7F7F7F"/>
                    </a:solidFill>
                  </a:tcPr>
                </a:tc>
                <a:tc>
                  <a:txBody>
                    <a:bodyPr/>
                    <a:lstStyle/>
                    <a:p>
                      <a:r>
                        <a:rPr lang="en-IN" sz="1400" dirty="0">
                          <a:solidFill>
                            <a:schemeClr val="bg1"/>
                          </a:solidFill>
                        </a:rPr>
                        <a:t>59.90 %</a:t>
                      </a:r>
                    </a:p>
                  </a:txBody>
                  <a:tcPr>
                    <a:solidFill>
                      <a:srgbClr val="7F7F7F"/>
                    </a:solidFill>
                  </a:tcPr>
                </a:tc>
                <a:extLst>
                  <a:ext uri="{0D108BD9-81ED-4DB2-BD59-A6C34878D82A}">
                    <a16:rowId xmlns:a16="http://schemas.microsoft.com/office/drawing/2014/main" val="497301619"/>
                  </a:ext>
                </a:extLst>
              </a:tr>
              <a:tr h="266018">
                <a:tc>
                  <a:txBody>
                    <a:bodyPr/>
                    <a:lstStyle/>
                    <a:p>
                      <a:r>
                        <a:rPr lang="en-IN" sz="1400" dirty="0">
                          <a:solidFill>
                            <a:schemeClr val="bg1"/>
                          </a:solidFill>
                        </a:rPr>
                        <a:t>Non-discount seeker</a:t>
                      </a:r>
                    </a:p>
                  </a:txBody>
                  <a:tcPr>
                    <a:solidFill>
                      <a:srgbClr val="7F7F7F"/>
                    </a:solidFill>
                  </a:tcPr>
                </a:tc>
                <a:tc>
                  <a:txBody>
                    <a:bodyPr/>
                    <a:lstStyle/>
                    <a:p>
                      <a:r>
                        <a:rPr lang="en-IN" sz="1400" dirty="0">
                          <a:solidFill>
                            <a:schemeClr val="bg1"/>
                          </a:solidFill>
                        </a:rPr>
                        <a:t>38,451</a:t>
                      </a:r>
                    </a:p>
                  </a:txBody>
                  <a:tcPr>
                    <a:solidFill>
                      <a:srgbClr val="7F7F7F"/>
                    </a:solidFill>
                  </a:tcPr>
                </a:tc>
                <a:tc>
                  <a:txBody>
                    <a:bodyPr/>
                    <a:lstStyle/>
                    <a:p>
                      <a:r>
                        <a:rPr lang="en-IN" sz="1400" dirty="0">
                          <a:solidFill>
                            <a:schemeClr val="bg1"/>
                          </a:solidFill>
                        </a:rPr>
                        <a:t>40.1 %</a:t>
                      </a:r>
                    </a:p>
                  </a:txBody>
                  <a:tcPr>
                    <a:solidFill>
                      <a:srgbClr val="7F7F7F"/>
                    </a:solidFill>
                  </a:tcPr>
                </a:tc>
                <a:extLst>
                  <a:ext uri="{0D108BD9-81ED-4DB2-BD59-A6C34878D82A}">
                    <a16:rowId xmlns:a16="http://schemas.microsoft.com/office/drawing/2014/main" val="1616050475"/>
                  </a:ext>
                </a:extLst>
              </a:tr>
            </a:tbl>
          </a:graphicData>
        </a:graphic>
      </p:graphicFrame>
      <p:sp>
        <p:nvSpPr>
          <p:cNvPr id="10" name="TextBox 9">
            <a:extLst>
              <a:ext uri="{FF2B5EF4-FFF2-40B4-BE49-F238E27FC236}">
                <a16:creationId xmlns:a16="http://schemas.microsoft.com/office/drawing/2014/main" id="{01F27ED2-28D8-CDB1-40A6-648854E2B864}"/>
              </a:ext>
            </a:extLst>
          </p:cNvPr>
          <p:cNvSpPr txBox="1"/>
          <p:nvPr/>
        </p:nvSpPr>
        <p:spPr>
          <a:xfrm>
            <a:off x="2800349" y="4610100"/>
            <a:ext cx="1247775" cy="261610"/>
          </a:xfrm>
          <a:prstGeom prst="rect">
            <a:avLst/>
          </a:prstGeom>
          <a:noFill/>
        </p:spPr>
        <p:txBody>
          <a:bodyPr wrap="square" rtlCol="0">
            <a:spAutoFit/>
          </a:bodyPr>
          <a:lstStyle/>
          <a:p>
            <a:r>
              <a:rPr lang="en-IN" sz="1100" b="0" i="0" u="none" strike="noStrike" dirty="0">
                <a:solidFill>
                  <a:schemeClr val="bg1"/>
                </a:solidFill>
                <a:effectLst/>
                <a:latin typeface="Aptos Narrow" panose="020B0004020202020204" pitchFamily="34" charset="0"/>
              </a:rPr>
              <a:t>61.71 Lakhs</a:t>
            </a:r>
            <a:r>
              <a:rPr lang="en-IN" sz="1100" dirty="0">
                <a:solidFill>
                  <a:schemeClr val="bg1"/>
                </a:solidFill>
              </a:rPr>
              <a:t> </a:t>
            </a:r>
          </a:p>
        </p:txBody>
      </p:sp>
      <p:sp>
        <p:nvSpPr>
          <p:cNvPr id="11" name="Rectangle 10">
            <a:extLst>
              <a:ext uri="{FF2B5EF4-FFF2-40B4-BE49-F238E27FC236}">
                <a16:creationId xmlns:a16="http://schemas.microsoft.com/office/drawing/2014/main" id="{3DF761F3-6B83-C30E-CEBB-7FA2FB27ADA0}"/>
              </a:ext>
            </a:extLst>
          </p:cNvPr>
          <p:cNvSpPr/>
          <p:nvPr/>
        </p:nvSpPr>
        <p:spPr>
          <a:xfrm>
            <a:off x="6562725" y="3642985"/>
            <a:ext cx="5019675" cy="1228725"/>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graphicFrame>
        <p:nvGraphicFramePr>
          <p:cNvPr id="12" name="Table 11">
            <a:extLst>
              <a:ext uri="{FF2B5EF4-FFF2-40B4-BE49-F238E27FC236}">
                <a16:creationId xmlns:a16="http://schemas.microsoft.com/office/drawing/2014/main" id="{71EC56D5-0467-6C0E-D514-48D617C3C4B6}"/>
              </a:ext>
            </a:extLst>
          </p:cNvPr>
          <p:cNvGraphicFramePr>
            <a:graphicFrameLocks noGrp="1"/>
          </p:cNvGraphicFramePr>
          <p:nvPr>
            <p:extLst>
              <p:ext uri="{D42A27DB-BD31-4B8C-83A1-F6EECF244321}">
                <p14:modId xmlns:p14="http://schemas.microsoft.com/office/powerpoint/2010/main" val="851548673"/>
              </p:ext>
            </p:extLst>
          </p:nvPr>
        </p:nvGraphicFramePr>
        <p:xfrm>
          <a:off x="6938962" y="3784907"/>
          <a:ext cx="4267200" cy="944880"/>
        </p:xfrm>
        <a:graphic>
          <a:graphicData uri="http://schemas.openxmlformats.org/drawingml/2006/table">
            <a:tbl>
              <a:tblPr firstRow="1" bandRow="1">
                <a:tableStyleId>{073A0DAA-6AF3-43AB-8588-CEC1D06C72B9}</a:tableStyleId>
              </a:tblPr>
              <a:tblGrid>
                <a:gridCol w="2230116">
                  <a:extLst>
                    <a:ext uri="{9D8B030D-6E8A-4147-A177-3AD203B41FA5}">
                      <a16:colId xmlns:a16="http://schemas.microsoft.com/office/drawing/2014/main" val="3715993695"/>
                    </a:ext>
                  </a:extLst>
                </a:gridCol>
                <a:gridCol w="2037084">
                  <a:extLst>
                    <a:ext uri="{9D8B030D-6E8A-4147-A177-3AD203B41FA5}">
                      <a16:colId xmlns:a16="http://schemas.microsoft.com/office/drawing/2014/main" val="3115705152"/>
                    </a:ext>
                  </a:extLst>
                </a:gridCol>
              </a:tblGrid>
              <a:tr h="259799">
                <a:tc>
                  <a:txBody>
                    <a:bodyPr/>
                    <a:lstStyle/>
                    <a:p>
                      <a:endParaRPr lang="en-IN" sz="1600" dirty="0"/>
                    </a:p>
                  </a:txBody>
                  <a:tcPr>
                    <a:solidFill>
                      <a:srgbClr val="404040"/>
                    </a:solidFill>
                  </a:tcPr>
                </a:tc>
                <a:tc>
                  <a:txBody>
                    <a:bodyPr/>
                    <a:lstStyle/>
                    <a:p>
                      <a:r>
                        <a:rPr lang="en-IN" sz="1600" dirty="0"/>
                        <a:t>Average order value </a:t>
                      </a:r>
                    </a:p>
                  </a:txBody>
                  <a:tcPr>
                    <a:solidFill>
                      <a:srgbClr val="404040"/>
                    </a:solidFill>
                  </a:tcPr>
                </a:tc>
                <a:extLst>
                  <a:ext uri="{0D108BD9-81ED-4DB2-BD59-A6C34878D82A}">
                    <a16:rowId xmlns:a16="http://schemas.microsoft.com/office/drawing/2014/main" val="3080582645"/>
                  </a:ext>
                </a:extLst>
              </a:tr>
              <a:tr h="236181">
                <a:tc>
                  <a:txBody>
                    <a:bodyPr/>
                    <a:lstStyle/>
                    <a:p>
                      <a:r>
                        <a:rPr lang="en-IN" sz="1400" dirty="0">
                          <a:solidFill>
                            <a:schemeClr val="bg1"/>
                          </a:solidFill>
                        </a:rPr>
                        <a:t>Discount seeker</a:t>
                      </a:r>
                    </a:p>
                  </a:txBody>
                  <a:tcPr>
                    <a:solidFill>
                      <a:srgbClr val="7F7F7F"/>
                    </a:solidFill>
                  </a:tcPr>
                </a:tc>
                <a:tc>
                  <a:txBody>
                    <a:bodyPr/>
                    <a:lstStyle/>
                    <a:p>
                      <a:r>
                        <a:rPr lang="en-US" sz="1400" dirty="0">
                          <a:solidFill>
                            <a:schemeClr val="bg1"/>
                          </a:solidFill>
                        </a:rPr>
                        <a:t>₹ </a:t>
                      </a:r>
                      <a:r>
                        <a:rPr lang="en-IN" sz="1400" dirty="0">
                          <a:solidFill>
                            <a:schemeClr val="bg1"/>
                          </a:solidFill>
                        </a:rPr>
                        <a:t>160.60</a:t>
                      </a:r>
                    </a:p>
                  </a:txBody>
                  <a:tcPr>
                    <a:solidFill>
                      <a:srgbClr val="7F7F7F"/>
                    </a:solidFill>
                  </a:tcPr>
                </a:tc>
                <a:extLst>
                  <a:ext uri="{0D108BD9-81ED-4DB2-BD59-A6C34878D82A}">
                    <a16:rowId xmlns:a16="http://schemas.microsoft.com/office/drawing/2014/main" val="497301619"/>
                  </a:ext>
                </a:extLst>
              </a:tr>
              <a:tr h="266018">
                <a:tc>
                  <a:txBody>
                    <a:bodyPr/>
                    <a:lstStyle/>
                    <a:p>
                      <a:r>
                        <a:rPr lang="en-IN" sz="1400" dirty="0">
                          <a:solidFill>
                            <a:schemeClr val="bg1"/>
                          </a:solidFill>
                        </a:rPr>
                        <a:t>Non-discount seeker</a:t>
                      </a:r>
                    </a:p>
                  </a:txBody>
                  <a:tcPr>
                    <a:solidFill>
                      <a:srgbClr val="7F7F7F"/>
                    </a:solidFill>
                  </a:tcPr>
                </a:tc>
                <a:tc>
                  <a:txBody>
                    <a:bodyPr/>
                    <a:lstStyle/>
                    <a:p>
                      <a:r>
                        <a:rPr lang="en-US" sz="1400" dirty="0">
                          <a:solidFill>
                            <a:schemeClr val="bg1"/>
                          </a:solidFill>
                        </a:rPr>
                        <a:t>₹ </a:t>
                      </a:r>
                      <a:r>
                        <a:rPr lang="en-IN" sz="1400" dirty="0">
                          <a:solidFill>
                            <a:schemeClr val="bg1"/>
                          </a:solidFill>
                        </a:rPr>
                        <a:t>156.63</a:t>
                      </a:r>
                    </a:p>
                  </a:txBody>
                  <a:tcPr>
                    <a:solidFill>
                      <a:srgbClr val="7F7F7F"/>
                    </a:solidFill>
                  </a:tcPr>
                </a:tc>
                <a:extLst>
                  <a:ext uri="{0D108BD9-81ED-4DB2-BD59-A6C34878D82A}">
                    <a16:rowId xmlns:a16="http://schemas.microsoft.com/office/drawing/2014/main" val="1616050475"/>
                  </a:ext>
                </a:extLst>
              </a:tr>
            </a:tbl>
          </a:graphicData>
        </a:graphic>
      </p:graphicFrame>
    </p:spTree>
    <p:extLst>
      <p:ext uri="{BB962C8B-B14F-4D97-AF65-F5344CB8AC3E}">
        <p14:creationId xmlns:p14="http://schemas.microsoft.com/office/powerpoint/2010/main" val="146102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xmlns="" val="1"/>
              </a:ext>
            </a:extLst>
          </p:cNvPr>
          <p:cNvSpPr/>
          <p:nvPr/>
        </p:nvSpPr>
        <p:spPr>
          <a:xfrm>
            <a:off x="282400" y="1364776"/>
            <a:ext cx="6513044" cy="3673950"/>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7" name="Oval 106">
            <a:extLst>
              <a:ext uri="{FF2B5EF4-FFF2-40B4-BE49-F238E27FC236}">
                <a16:creationId xmlns:a16="http://schemas.microsoft.com/office/drawing/2014/main" id="{634A4F9E-61F7-4D26-8491-5F945D5C4E29}"/>
              </a:ext>
              <a:ext uri="{C183D7F6-B498-43B3-948B-1728B52AA6E4}">
                <adec:decorative xmlns:adec="http://schemas.microsoft.com/office/drawing/2017/decorative" xmlns="" val="1"/>
              </a:ext>
            </a:extLst>
          </p:cNvPr>
          <p:cNvSpPr/>
          <p:nvPr/>
        </p:nvSpPr>
        <p:spPr>
          <a:xfrm>
            <a:off x="7117376" y="1169338"/>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47">
            <a:extLst>
              <a:ext uri="{FF2B5EF4-FFF2-40B4-BE49-F238E27FC236}">
                <a16:creationId xmlns:a16="http://schemas.microsoft.com/office/drawing/2014/main" id="{73E51D0F-C13A-4F6C-9EE5-4C796F23FB96}"/>
              </a:ext>
            </a:extLst>
          </p:cNvPr>
          <p:cNvSpPr txBox="1"/>
          <p:nvPr/>
        </p:nvSpPr>
        <p:spPr>
          <a:xfrm>
            <a:off x="7766993" y="1323427"/>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latin typeface="Segoe UI Light"/>
              </a:rPr>
              <a:t>Total transactions made :</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sp>
        <p:nvSpPr>
          <p:cNvPr id="37" name="TextBox 57">
            <a:extLst>
              <a:ext uri="{FF2B5EF4-FFF2-40B4-BE49-F238E27FC236}">
                <a16:creationId xmlns:a16="http://schemas.microsoft.com/office/drawing/2014/main" id="{FEFA5DFF-96A6-492A-A4E7-4C845C063B38}"/>
              </a:ext>
            </a:extLst>
          </p:cNvPr>
          <p:cNvSpPr txBox="1"/>
          <p:nvPr/>
        </p:nvSpPr>
        <p:spPr>
          <a:xfrm>
            <a:off x="9938036" y="1271604"/>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128</a:t>
            </a:r>
          </a:p>
        </p:txBody>
      </p:sp>
      <p:sp>
        <p:nvSpPr>
          <p:cNvPr id="28" name="TextBox 62">
            <a:extLst>
              <a:ext uri="{FF2B5EF4-FFF2-40B4-BE49-F238E27FC236}">
                <a16:creationId xmlns:a16="http://schemas.microsoft.com/office/drawing/2014/main" id="{51659907-07B0-4DB0-8B90-7E72BDBAED3B}"/>
              </a:ext>
            </a:extLst>
          </p:cNvPr>
          <p:cNvSpPr txBox="1"/>
          <p:nvPr/>
        </p:nvSpPr>
        <p:spPr>
          <a:xfrm>
            <a:off x="7766993" y="261123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Total Quantity ordered :</a:t>
            </a:r>
          </a:p>
        </p:txBody>
      </p:sp>
      <p:sp>
        <p:nvSpPr>
          <p:cNvPr id="31" name="TextBox 65">
            <a:extLst>
              <a:ext uri="{FF2B5EF4-FFF2-40B4-BE49-F238E27FC236}">
                <a16:creationId xmlns:a16="http://schemas.microsoft.com/office/drawing/2014/main" id="{FD00F1AC-7614-494E-8F7D-C44FE0ED2873}"/>
              </a:ext>
            </a:extLst>
          </p:cNvPr>
          <p:cNvSpPr txBox="1"/>
          <p:nvPr/>
        </p:nvSpPr>
        <p:spPr>
          <a:xfrm>
            <a:off x="9938036" y="2584994"/>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 140</a:t>
            </a:r>
          </a:p>
        </p:txBody>
      </p:sp>
      <p:sp>
        <p:nvSpPr>
          <p:cNvPr id="22" name="TextBox 69">
            <a:extLst>
              <a:ext uri="{FF2B5EF4-FFF2-40B4-BE49-F238E27FC236}">
                <a16:creationId xmlns:a16="http://schemas.microsoft.com/office/drawing/2014/main" id="{B71BA6C7-3C87-4195-B0BB-1626F1A1ADD2}"/>
              </a:ext>
            </a:extLst>
          </p:cNvPr>
          <p:cNvSpPr txBox="1"/>
          <p:nvPr/>
        </p:nvSpPr>
        <p:spPr>
          <a:xfrm>
            <a:off x="7766993" y="1997833"/>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latin typeface="Segoe UI Light"/>
              </a:rPr>
              <a:t>Total Sales :</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sp>
        <p:nvSpPr>
          <p:cNvPr id="25" name="TextBox 72">
            <a:extLst>
              <a:ext uri="{FF2B5EF4-FFF2-40B4-BE49-F238E27FC236}">
                <a16:creationId xmlns:a16="http://schemas.microsoft.com/office/drawing/2014/main" id="{03E9B2C8-D756-468E-8986-8C91DD16482F}"/>
              </a:ext>
            </a:extLst>
          </p:cNvPr>
          <p:cNvSpPr txBox="1"/>
          <p:nvPr/>
        </p:nvSpPr>
        <p:spPr>
          <a:xfrm>
            <a:off x="9938036" y="1984212"/>
            <a:ext cx="733425"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 </a:t>
            </a:r>
            <a:r>
              <a:rPr lang="en-US" b="1" dirty="0">
                <a:solidFill>
                  <a:srgbClr val="000000">
                    <a:lumMod val="75000"/>
                    <a:lumOff val="25000"/>
                  </a:srgbClr>
                </a:solidFill>
                <a:latin typeface="Segoe UI Light"/>
              </a:rPr>
              <a:t>16005</a:t>
            </a:r>
            <a:endPar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sp>
        <p:nvSpPr>
          <p:cNvPr id="16" name="TextBox 76">
            <a:extLst>
              <a:ext uri="{FF2B5EF4-FFF2-40B4-BE49-F238E27FC236}">
                <a16:creationId xmlns:a16="http://schemas.microsoft.com/office/drawing/2014/main" id="{08E5DF78-04F3-437B-AA15-B6C3B6F35D17}"/>
              </a:ext>
            </a:extLst>
          </p:cNvPr>
          <p:cNvSpPr txBox="1"/>
          <p:nvPr/>
        </p:nvSpPr>
        <p:spPr>
          <a:xfrm>
            <a:off x="7766993" y="3219568"/>
            <a:ext cx="2223432" cy="430887"/>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latin typeface="Segoe UI Light"/>
              </a:rPr>
              <a:t>Average days between two transaction : </a:t>
            </a:r>
            <a:endPar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sp>
        <p:nvSpPr>
          <p:cNvPr id="19" name="TextBox 79">
            <a:extLst>
              <a:ext uri="{FF2B5EF4-FFF2-40B4-BE49-F238E27FC236}">
                <a16:creationId xmlns:a16="http://schemas.microsoft.com/office/drawing/2014/main" id="{B0F6E0D7-78C4-40F6-B512-3F385B0E08BA}"/>
              </a:ext>
            </a:extLst>
          </p:cNvPr>
          <p:cNvSpPr txBox="1"/>
          <p:nvPr/>
        </p:nvSpPr>
        <p:spPr>
          <a:xfrm>
            <a:off x="9990425" y="3255466"/>
            <a:ext cx="995829"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lumMod val="75000"/>
                    <a:lumOff val="25000"/>
                  </a:srgbClr>
                </a:solidFill>
                <a:latin typeface="Segoe UI Light"/>
              </a:rPr>
              <a:t>127 days</a:t>
            </a:r>
            <a:endPar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284319" y="1313813"/>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108" name="Oval 107">
            <a:extLst>
              <a:ext uri="{FF2B5EF4-FFF2-40B4-BE49-F238E27FC236}">
                <a16:creationId xmlns:a16="http://schemas.microsoft.com/office/drawing/2014/main" id="{25402DE0-9847-4060-BCBB-3815517CAE80}"/>
              </a:ext>
              <a:ext uri="{C183D7F6-B498-43B3-948B-1728B52AA6E4}">
                <adec:decorative xmlns:adec="http://schemas.microsoft.com/office/drawing/2017/decorative" xmlns="" val="1"/>
              </a:ext>
            </a:extLst>
          </p:cNvPr>
          <p:cNvSpPr/>
          <p:nvPr/>
        </p:nvSpPr>
        <p:spPr>
          <a:xfrm>
            <a:off x="7107882" y="1817670"/>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9" name="Oval 108">
            <a:extLst>
              <a:ext uri="{FF2B5EF4-FFF2-40B4-BE49-F238E27FC236}">
                <a16:creationId xmlns:a16="http://schemas.microsoft.com/office/drawing/2014/main" id="{1A18FEB0-5FCA-4B8E-9936-15F531834A0B}"/>
              </a:ext>
              <a:ext uri="{C183D7F6-B498-43B3-948B-1728B52AA6E4}">
                <adec:decorative xmlns:adec="http://schemas.microsoft.com/office/drawing/2017/decorative" xmlns="" val="1"/>
              </a:ext>
            </a:extLst>
          </p:cNvPr>
          <p:cNvSpPr/>
          <p:nvPr/>
        </p:nvSpPr>
        <p:spPr>
          <a:xfrm>
            <a:off x="7107882" y="2512751"/>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10" name="Oval 109">
            <a:extLst>
              <a:ext uri="{FF2B5EF4-FFF2-40B4-BE49-F238E27FC236}">
                <a16:creationId xmlns:a16="http://schemas.microsoft.com/office/drawing/2014/main" id="{F0C1CC42-D2AA-4B89-8991-D8E098EBF126}"/>
              </a:ext>
              <a:ext uri="{C183D7F6-B498-43B3-948B-1728B52AA6E4}">
                <adec:decorative xmlns:adec="http://schemas.microsoft.com/office/drawing/2017/decorative" xmlns="" val="1"/>
              </a:ext>
            </a:extLst>
          </p:cNvPr>
          <p:cNvSpPr/>
          <p:nvPr/>
        </p:nvSpPr>
        <p:spPr>
          <a:xfrm>
            <a:off x="7107882" y="3183174"/>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266640" y="1975970"/>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96" name="Group 95" descr="This is an icon of a pie chart. ">
            <a:extLst>
              <a:ext uri="{FF2B5EF4-FFF2-40B4-BE49-F238E27FC236}">
                <a16:creationId xmlns:a16="http://schemas.microsoft.com/office/drawing/2014/main" id="{F41C9A52-9B58-416E-81BA-0379994CF5B7}"/>
              </a:ext>
            </a:extLst>
          </p:cNvPr>
          <p:cNvGrpSpPr/>
          <p:nvPr/>
        </p:nvGrpSpPr>
        <p:grpSpPr>
          <a:xfrm>
            <a:off x="7241243" y="2646112"/>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3B43AB95-465E-4787-BAA0-F4F7C621D084}"/>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8" name="Freeform 422">
              <a:extLst>
                <a:ext uri="{FF2B5EF4-FFF2-40B4-BE49-F238E27FC236}">
                  <a16:creationId xmlns:a16="http://schemas.microsoft.com/office/drawing/2014/main" id="{2D15B5D1-3858-4D36-A23C-F9285E3CC93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9" name="Freeform 423">
              <a:extLst>
                <a:ext uri="{FF2B5EF4-FFF2-40B4-BE49-F238E27FC236}">
                  <a16:creationId xmlns:a16="http://schemas.microsoft.com/office/drawing/2014/main" id="{A85650C6-A352-4849-8237-E8D0D7A6090A}"/>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271061" y="3317728"/>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1253949" y="1118553"/>
            <a:ext cx="5143500"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Light"/>
              </a:rPr>
              <a:t>   Repeat purchase buyer sales across months and year</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xmlns="" val="1"/>
              </a:ext>
            </a:extLst>
          </p:cNvPr>
          <p:cNvSpPr/>
          <p:nvPr/>
        </p:nvSpPr>
        <p:spPr>
          <a:xfrm>
            <a:off x="1253949" y="1171892"/>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319830" y="1234894"/>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D50806-BABF-4915-9689-3B9956D1C75C}" type="slidenum">
              <a:rPr kumimoji="0" lang="en-US"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Segoe UI Light"/>
              <a:ea typeface="+mn-ea"/>
              <a:cs typeface="+mn-cs"/>
            </a:endParaRPr>
          </a:p>
        </p:txBody>
      </p:sp>
      <p:graphicFrame>
        <p:nvGraphicFramePr>
          <p:cNvPr id="2" name="Chart 1">
            <a:extLst>
              <a:ext uri="{FF2B5EF4-FFF2-40B4-BE49-F238E27FC236}">
                <a16:creationId xmlns:a16="http://schemas.microsoft.com/office/drawing/2014/main" id="{6B587FC4-4A00-E134-A055-11033FA05194}"/>
              </a:ext>
            </a:extLst>
          </p:cNvPr>
          <p:cNvGraphicFramePr>
            <a:graphicFrameLocks/>
          </p:cNvGraphicFramePr>
          <p:nvPr>
            <p:extLst>
              <p:ext uri="{D42A27DB-BD31-4B8C-83A1-F6EECF244321}">
                <p14:modId xmlns:p14="http://schemas.microsoft.com/office/powerpoint/2010/main" val="3113440079"/>
              </p:ext>
            </p:extLst>
          </p:nvPr>
        </p:nvGraphicFramePr>
        <p:xfrm>
          <a:off x="335740" y="1857219"/>
          <a:ext cx="6423289" cy="318150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a:extLst>
              <a:ext uri="{FF2B5EF4-FFF2-40B4-BE49-F238E27FC236}">
                <a16:creationId xmlns:a16="http://schemas.microsoft.com/office/drawing/2014/main" id="{645E21D2-7914-030D-9E9E-D52C6B18CFA5}"/>
              </a:ext>
            </a:extLst>
          </p:cNvPr>
          <p:cNvSpPr txBox="1">
            <a:spLocks/>
          </p:cNvSpPr>
          <p:nvPr/>
        </p:nvSpPr>
        <p:spPr>
          <a:xfrm>
            <a:off x="838200" y="459931"/>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IN" dirty="0"/>
              <a:t> </a:t>
            </a: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Repeat </a:t>
            </a:r>
            <a:r>
              <a:rPr kumimoji="0" lang="en-IN" sz="24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vs</a:t>
            </a: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 one time Purchase buyer</a:t>
            </a:r>
          </a:p>
        </p:txBody>
      </p:sp>
      <p:sp>
        <p:nvSpPr>
          <p:cNvPr id="7" name="Rectangle 6">
            <a:extLst>
              <a:ext uri="{FF2B5EF4-FFF2-40B4-BE49-F238E27FC236}">
                <a16:creationId xmlns:a16="http://schemas.microsoft.com/office/drawing/2014/main" id="{150D53D3-7AA1-14E1-53B8-1BC2457EFA4C}"/>
              </a:ext>
              <a:ext uri="{C183D7F6-B498-43B3-948B-1728B52AA6E4}">
                <adec:decorative xmlns:adec="http://schemas.microsoft.com/office/drawing/2017/decorative" xmlns="" val="1"/>
              </a:ext>
            </a:extLst>
          </p:cNvPr>
          <p:cNvSpPr/>
          <p:nvPr/>
        </p:nvSpPr>
        <p:spPr>
          <a:xfrm>
            <a:off x="7010700" y="3785009"/>
            <a:ext cx="4898899" cy="2392626"/>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aphicFrame>
        <p:nvGraphicFramePr>
          <p:cNvPr id="4" name="Chart 3">
            <a:extLst>
              <a:ext uri="{FF2B5EF4-FFF2-40B4-BE49-F238E27FC236}">
                <a16:creationId xmlns:a16="http://schemas.microsoft.com/office/drawing/2014/main" id="{FDAC05F6-EFC9-A5CD-8531-8109B1A91A0E}"/>
              </a:ext>
            </a:extLst>
          </p:cNvPr>
          <p:cNvGraphicFramePr>
            <a:graphicFrameLocks/>
          </p:cNvGraphicFramePr>
          <p:nvPr>
            <p:extLst>
              <p:ext uri="{D42A27DB-BD31-4B8C-83A1-F6EECF244321}">
                <p14:modId xmlns:p14="http://schemas.microsoft.com/office/powerpoint/2010/main" val="1863511447"/>
              </p:ext>
            </p:extLst>
          </p:nvPr>
        </p:nvGraphicFramePr>
        <p:xfrm>
          <a:off x="7064037" y="3854327"/>
          <a:ext cx="4792223" cy="227622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C5BBB6E7-9984-504C-F641-6AC9728A795E}"/>
              </a:ext>
              <a:ext uri="{C183D7F6-B498-43B3-948B-1728B52AA6E4}">
                <adec:decorative xmlns:adec="http://schemas.microsoft.com/office/drawing/2017/decorative" xmlns="" val="1"/>
              </a:ext>
            </a:extLst>
          </p:cNvPr>
          <p:cNvSpPr/>
          <p:nvPr/>
        </p:nvSpPr>
        <p:spPr>
          <a:xfrm>
            <a:off x="282400" y="5231610"/>
            <a:ext cx="6513044" cy="946026"/>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a:extLst>
              <a:ext uri="{FF2B5EF4-FFF2-40B4-BE49-F238E27FC236}">
                <a16:creationId xmlns:a16="http://schemas.microsoft.com/office/drawing/2014/main" id="{641584A9-58C0-610A-F2F2-07A34508E4A1}"/>
              </a:ext>
            </a:extLst>
          </p:cNvPr>
          <p:cNvSpPr txBox="1"/>
          <p:nvPr/>
        </p:nvSpPr>
        <p:spPr>
          <a:xfrm>
            <a:off x="335740" y="5338288"/>
            <a:ext cx="6423289" cy="1000274"/>
          </a:xfrm>
          <a:prstGeom prst="rect">
            <a:avLst/>
          </a:prstGeom>
          <a:noFill/>
        </p:spPr>
        <p:txBody>
          <a:bodyPr wrap="square" rtlCol="0">
            <a:spAutoFit/>
          </a:bodyPr>
          <a:lstStyle/>
          <a:p>
            <a:pPr marL="285750" indent="-285750">
              <a:buFont typeface="Arial" panose="020B0604020202020204" pitchFamily="34" charset="0"/>
              <a:buChar char="•"/>
            </a:pPr>
            <a:r>
              <a:rPr lang="en-IN" sz="1200" dirty="0"/>
              <a:t>Occurrence of repeat purchases started in the year 2022 . The sales amount kept on increasing in 2022 as the company got more repeat customers.</a:t>
            </a:r>
          </a:p>
          <a:p>
            <a:pPr marL="285750" indent="-285750">
              <a:buFont typeface="Arial" panose="020B0604020202020204" pitchFamily="34" charset="0"/>
              <a:buChar char="•"/>
            </a:pPr>
            <a:r>
              <a:rPr lang="en-IN" sz="1200" dirty="0"/>
              <a:t>The sales amount fluctuated greatly  in 2023 , however the highest sales were recorded in March and July .</a:t>
            </a:r>
          </a:p>
          <a:p>
            <a:pPr marL="285750" indent="-285750">
              <a:buFont typeface="Arial" panose="020B0604020202020204" pitchFamily="34" charset="0"/>
              <a:buChar char="•"/>
            </a:pPr>
            <a:endParaRPr lang="en-IN" sz="1100" dirty="0"/>
          </a:p>
        </p:txBody>
      </p:sp>
    </p:spTree>
    <p:extLst>
      <p:ext uri="{BB962C8B-B14F-4D97-AF65-F5344CB8AC3E}">
        <p14:creationId xmlns:p14="http://schemas.microsoft.com/office/powerpoint/2010/main" val="372614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xmlns="" val="1"/>
              </a:ext>
            </a:extLst>
          </p:cNvPr>
          <p:cNvSpPr/>
          <p:nvPr/>
        </p:nvSpPr>
        <p:spPr>
          <a:xfrm>
            <a:off x="264338" y="1392045"/>
            <a:ext cx="6513044" cy="3494280"/>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7" name="Oval 106">
            <a:extLst>
              <a:ext uri="{FF2B5EF4-FFF2-40B4-BE49-F238E27FC236}">
                <a16:creationId xmlns:a16="http://schemas.microsoft.com/office/drawing/2014/main" id="{634A4F9E-61F7-4D26-8491-5F945D5C4E29}"/>
              </a:ext>
              <a:ext uri="{C183D7F6-B498-43B3-948B-1728B52AA6E4}">
                <adec:decorative xmlns:adec="http://schemas.microsoft.com/office/drawing/2017/decorative" xmlns="" val="1"/>
              </a:ext>
            </a:extLst>
          </p:cNvPr>
          <p:cNvSpPr/>
          <p:nvPr/>
        </p:nvSpPr>
        <p:spPr>
          <a:xfrm>
            <a:off x="7061466" y="1248352"/>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47">
            <a:extLst>
              <a:ext uri="{FF2B5EF4-FFF2-40B4-BE49-F238E27FC236}">
                <a16:creationId xmlns:a16="http://schemas.microsoft.com/office/drawing/2014/main" id="{73E51D0F-C13A-4F6C-9EE5-4C796F23FB96}"/>
              </a:ext>
            </a:extLst>
          </p:cNvPr>
          <p:cNvSpPr txBox="1"/>
          <p:nvPr/>
        </p:nvSpPr>
        <p:spPr>
          <a:xfrm>
            <a:off x="7711083" y="135571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Total transactions made :</a:t>
            </a:r>
          </a:p>
        </p:txBody>
      </p:sp>
      <p:sp>
        <p:nvSpPr>
          <p:cNvPr id="37" name="TextBox 57">
            <a:extLst>
              <a:ext uri="{FF2B5EF4-FFF2-40B4-BE49-F238E27FC236}">
                <a16:creationId xmlns:a16="http://schemas.microsoft.com/office/drawing/2014/main" id="{FEFA5DFF-96A6-492A-A4E7-4C845C063B38}"/>
              </a:ext>
            </a:extLst>
          </p:cNvPr>
          <p:cNvSpPr txBox="1"/>
          <p:nvPr/>
        </p:nvSpPr>
        <p:spPr>
          <a:xfrm>
            <a:off x="9882126" y="1350618"/>
            <a:ext cx="733424"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lumMod val="75000"/>
                    <a:lumOff val="25000"/>
                  </a:srgbClr>
                </a:solidFill>
                <a:latin typeface="Segoe UI Light"/>
              </a:rPr>
              <a:t>95770</a:t>
            </a:r>
            <a:endPar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sp>
        <p:nvSpPr>
          <p:cNvPr id="28" name="TextBox 62">
            <a:extLst>
              <a:ext uri="{FF2B5EF4-FFF2-40B4-BE49-F238E27FC236}">
                <a16:creationId xmlns:a16="http://schemas.microsoft.com/office/drawing/2014/main" id="{51659907-07B0-4DB0-8B90-7E72BDBAED3B}"/>
              </a:ext>
            </a:extLst>
          </p:cNvPr>
          <p:cNvSpPr txBox="1"/>
          <p:nvPr/>
        </p:nvSpPr>
        <p:spPr>
          <a:xfrm>
            <a:off x="7711083" y="2690253"/>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Total Quantity ordered :</a:t>
            </a:r>
          </a:p>
        </p:txBody>
      </p:sp>
      <p:sp>
        <p:nvSpPr>
          <p:cNvPr id="31" name="TextBox 65">
            <a:extLst>
              <a:ext uri="{FF2B5EF4-FFF2-40B4-BE49-F238E27FC236}">
                <a16:creationId xmlns:a16="http://schemas.microsoft.com/office/drawing/2014/main" id="{FD00F1AC-7614-494E-8F7D-C44FE0ED2873}"/>
              </a:ext>
            </a:extLst>
          </p:cNvPr>
          <p:cNvSpPr txBox="1"/>
          <p:nvPr/>
        </p:nvSpPr>
        <p:spPr>
          <a:xfrm>
            <a:off x="9882125" y="2664008"/>
            <a:ext cx="995829"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 1,06,079</a:t>
            </a:r>
          </a:p>
        </p:txBody>
      </p:sp>
      <p:sp>
        <p:nvSpPr>
          <p:cNvPr id="22" name="TextBox 69">
            <a:extLst>
              <a:ext uri="{FF2B5EF4-FFF2-40B4-BE49-F238E27FC236}">
                <a16:creationId xmlns:a16="http://schemas.microsoft.com/office/drawing/2014/main" id="{B71BA6C7-3C87-4195-B0BB-1626F1A1ADD2}"/>
              </a:ext>
            </a:extLst>
          </p:cNvPr>
          <p:cNvSpPr txBox="1"/>
          <p:nvPr/>
        </p:nvSpPr>
        <p:spPr>
          <a:xfrm>
            <a:off x="7711083" y="2076847"/>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Light"/>
                <a:ea typeface="+mn-ea"/>
                <a:cs typeface="+mn-cs"/>
              </a:rPr>
              <a:t>Total Sales :</a:t>
            </a:r>
          </a:p>
        </p:txBody>
      </p:sp>
      <p:sp>
        <p:nvSpPr>
          <p:cNvPr id="25" name="TextBox 72">
            <a:extLst>
              <a:ext uri="{FF2B5EF4-FFF2-40B4-BE49-F238E27FC236}">
                <a16:creationId xmlns:a16="http://schemas.microsoft.com/office/drawing/2014/main" id="{03E9B2C8-D756-468E-8986-8C91DD16482F}"/>
              </a:ext>
            </a:extLst>
          </p:cNvPr>
          <p:cNvSpPr txBox="1"/>
          <p:nvPr/>
        </p:nvSpPr>
        <p:spPr>
          <a:xfrm>
            <a:off x="9853551" y="2063226"/>
            <a:ext cx="1177718"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 </a:t>
            </a:r>
            <a:r>
              <a:rPr lang="en-US" b="1" dirty="0">
                <a:solidFill>
                  <a:srgbClr val="000000">
                    <a:lumMod val="75000"/>
                    <a:lumOff val="25000"/>
                  </a:srgbClr>
                </a:solidFill>
                <a:latin typeface="Segoe UI Light"/>
              </a:rPr>
              <a:t>151,46,973</a:t>
            </a:r>
            <a:endParaRPr kumimoji="0" lang="en-US" sz="18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228409" y="1392827"/>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108" name="Oval 107">
            <a:extLst>
              <a:ext uri="{FF2B5EF4-FFF2-40B4-BE49-F238E27FC236}">
                <a16:creationId xmlns:a16="http://schemas.microsoft.com/office/drawing/2014/main" id="{25402DE0-9847-4060-BCBB-3815517CAE80}"/>
              </a:ext>
              <a:ext uri="{C183D7F6-B498-43B3-948B-1728B52AA6E4}">
                <adec:decorative xmlns:adec="http://schemas.microsoft.com/office/drawing/2017/decorative" xmlns="" val="1"/>
              </a:ext>
            </a:extLst>
          </p:cNvPr>
          <p:cNvSpPr/>
          <p:nvPr/>
        </p:nvSpPr>
        <p:spPr>
          <a:xfrm>
            <a:off x="7051972" y="1896684"/>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9" name="Oval 108">
            <a:extLst>
              <a:ext uri="{FF2B5EF4-FFF2-40B4-BE49-F238E27FC236}">
                <a16:creationId xmlns:a16="http://schemas.microsoft.com/office/drawing/2014/main" id="{1A18FEB0-5FCA-4B8E-9936-15F531834A0B}"/>
              </a:ext>
              <a:ext uri="{C183D7F6-B498-43B3-948B-1728B52AA6E4}">
                <adec:decorative xmlns:adec="http://schemas.microsoft.com/office/drawing/2017/decorative" xmlns="" val="1"/>
              </a:ext>
            </a:extLst>
          </p:cNvPr>
          <p:cNvSpPr/>
          <p:nvPr/>
        </p:nvSpPr>
        <p:spPr>
          <a:xfrm>
            <a:off x="7051972" y="2591765"/>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210730" y="2054984"/>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96" name="Group 95" descr="This is an icon of a pie chart. ">
            <a:extLst>
              <a:ext uri="{FF2B5EF4-FFF2-40B4-BE49-F238E27FC236}">
                <a16:creationId xmlns:a16="http://schemas.microsoft.com/office/drawing/2014/main" id="{F41C9A52-9B58-416E-81BA-0379994CF5B7}"/>
              </a:ext>
            </a:extLst>
          </p:cNvPr>
          <p:cNvGrpSpPr/>
          <p:nvPr/>
        </p:nvGrpSpPr>
        <p:grpSpPr>
          <a:xfrm>
            <a:off x="7185333" y="2725126"/>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3B43AB95-465E-4787-BAA0-F4F7C621D084}"/>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8" name="Freeform 422">
              <a:extLst>
                <a:ext uri="{FF2B5EF4-FFF2-40B4-BE49-F238E27FC236}">
                  <a16:creationId xmlns:a16="http://schemas.microsoft.com/office/drawing/2014/main" id="{2D15B5D1-3858-4D36-A23C-F9285E3CC93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9" name="Freeform 423">
              <a:extLst>
                <a:ext uri="{FF2B5EF4-FFF2-40B4-BE49-F238E27FC236}">
                  <a16:creationId xmlns:a16="http://schemas.microsoft.com/office/drawing/2014/main" id="{A85650C6-A352-4849-8237-E8D0D7A6090A}"/>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75" name="Rectangle: Rounded Corners 74">
            <a:extLst>
              <a:ext uri="{FF2B5EF4-FFF2-40B4-BE49-F238E27FC236}">
                <a16:creationId xmlns:a16="http://schemas.microsoft.com/office/drawing/2014/main" id="{527B1B3A-4567-4AE9-A7C9-FA9D5A1F3929}"/>
              </a:ext>
            </a:extLst>
          </p:cNvPr>
          <p:cNvSpPr/>
          <p:nvPr/>
        </p:nvSpPr>
        <p:spPr>
          <a:xfrm>
            <a:off x="1112062" y="1145822"/>
            <a:ext cx="526732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   </a:t>
            </a:r>
            <a:r>
              <a:rPr lang="en-US" sz="1600" dirty="0">
                <a:solidFill>
                  <a:srgbClr val="FFFFFF"/>
                </a:solidFill>
                <a:latin typeface="Segoe UI Light"/>
              </a:rPr>
              <a:t>One time </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purchase buyer sales across months and year</a:t>
            </a: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xmlns="" val="1"/>
              </a:ext>
            </a:extLst>
          </p:cNvPr>
          <p:cNvSpPr/>
          <p:nvPr/>
        </p:nvSpPr>
        <p:spPr>
          <a:xfrm>
            <a:off x="1024215" y="1177970"/>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118970" y="1248352"/>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D50806-BABF-4915-9689-3B9956D1C75C}" type="slidenum">
              <a:rPr kumimoji="0" lang="en-US"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1">
            <a:extLst>
              <a:ext uri="{FF2B5EF4-FFF2-40B4-BE49-F238E27FC236}">
                <a16:creationId xmlns:a16="http://schemas.microsoft.com/office/drawing/2014/main" id="{645E21D2-7914-030D-9E9E-D52C6B18CFA5}"/>
              </a:ext>
            </a:extLst>
          </p:cNvPr>
          <p:cNvSpPr txBox="1">
            <a:spLocks/>
          </p:cNvSpPr>
          <p:nvPr/>
        </p:nvSpPr>
        <p:spPr>
          <a:xfrm>
            <a:off x="838200" y="489045"/>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Repeat </a:t>
            </a:r>
            <a:r>
              <a:rPr kumimoji="0" lang="en-IN" sz="24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vs</a:t>
            </a: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 one time Purchase buyer</a:t>
            </a:r>
          </a:p>
        </p:txBody>
      </p:sp>
      <p:graphicFrame>
        <p:nvGraphicFramePr>
          <p:cNvPr id="4" name="Chart 3">
            <a:extLst>
              <a:ext uri="{FF2B5EF4-FFF2-40B4-BE49-F238E27FC236}">
                <a16:creationId xmlns:a16="http://schemas.microsoft.com/office/drawing/2014/main" id="{8F98B577-157A-799C-43D2-BBF8EFACBEB2}"/>
              </a:ext>
            </a:extLst>
          </p:cNvPr>
          <p:cNvGraphicFramePr>
            <a:graphicFrameLocks/>
          </p:cNvGraphicFramePr>
          <p:nvPr>
            <p:extLst>
              <p:ext uri="{D42A27DB-BD31-4B8C-83A1-F6EECF244321}">
                <p14:modId xmlns:p14="http://schemas.microsoft.com/office/powerpoint/2010/main" val="2215925823"/>
              </p:ext>
            </p:extLst>
          </p:nvPr>
        </p:nvGraphicFramePr>
        <p:xfrm>
          <a:off x="509231" y="1719055"/>
          <a:ext cx="5894715" cy="316727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EC3AC416-23B9-2352-5B53-3AD2665861F6}"/>
              </a:ext>
              <a:ext uri="{C183D7F6-B498-43B3-948B-1728B52AA6E4}">
                <adec:decorative xmlns:adec="http://schemas.microsoft.com/office/drawing/2017/decorative" xmlns="" val="1"/>
              </a:ext>
            </a:extLst>
          </p:cNvPr>
          <p:cNvSpPr/>
          <p:nvPr/>
        </p:nvSpPr>
        <p:spPr>
          <a:xfrm>
            <a:off x="7051972" y="3484500"/>
            <a:ext cx="4484153" cy="2660194"/>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aphicFrame>
        <p:nvGraphicFramePr>
          <p:cNvPr id="2" name="Chart 1">
            <a:extLst>
              <a:ext uri="{FF2B5EF4-FFF2-40B4-BE49-F238E27FC236}">
                <a16:creationId xmlns:a16="http://schemas.microsoft.com/office/drawing/2014/main" id="{916600D3-9BFF-4CA9-C0C2-F10BF9F6F405}"/>
              </a:ext>
            </a:extLst>
          </p:cNvPr>
          <p:cNvGraphicFramePr>
            <a:graphicFrameLocks/>
          </p:cNvGraphicFramePr>
          <p:nvPr>
            <p:extLst>
              <p:ext uri="{D42A27DB-BD31-4B8C-83A1-F6EECF244321}">
                <p14:modId xmlns:p14="http://schemas.microsoft.com/office/powerpoint/2010/main" val="2872023476"/>
              </p:ext>
            </p:extLst>
          </p:nvPr>
        </p:nvGraphicFramePr>
        <p:xfrm>
          <a:off x="7008048" y="3571496"/>
          <a:ext cx="4572000" cy="2503947"/>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FF53A704-E6C9-E481-CB4A-F4A26E25E3A2}"/>
              </a:ext>
              <a:ext uri="{C183D7F6-B498-43B3-948B-1728B52AA6E4}">
                <adec:decorative xmlns:adec="http://schemas.microsoft.com/office/drawing/2017/decorative" xmlns="" val="1"/>
              </a:ext>
            </a:extLst>
          </p:cNvPr>
          <p:cNvSpPr/>
          <p:nvPr/>
        </p:nvSpPr>
        <p:spPr>
          <a:xfrm>
            <a:off x="282400" y="5041646"/>
            <a:ext cx="6513044" cy="1135990"/>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a:extLst>
              <a:ext uri="{FF2B5EF4-FFF2-40B4-BE49-F238E27FC236}">
                <a16:creationId xmlns:a16="http://schemas.microsoft.com/office/drawing/2014/main" id="{F29C5E8D-1675-4DFB-2A2B-6EC845A91569}"/>
              </a:ext>
            </a:extLst>
          </p:cNvPr>
          <p:cNvSpPr txBox="1"/>
          <p:nvPr/>
        </p:nvSpPr>
        <p:spPr>
          <a:xfrm>
            <a:off x="638175" y="5338288"/>
            <a:ext cx="5721411"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t>Effective sales generation by one-time buyers started after 2021.</a:t>
            </a:r>
          </a:p>
          <a:p>
            <a:pPr marL="285750" indent="-285750">
              <a:buFont typeface="Arial" panose="020B0604020202020204" pitchFamily="34" charset="0"/>
              <a:buChar char="•"/>
            </a:pPr>
            <a:r>
              <a:rPr lang="en-IN" sz="1400" dirty="0"/>
              <a:t>From 2022 sales generation increased slowly until August 2023 ,after which as steep drop in sales can be seen. </a:t>
            </a:r>
          </a:p>
        </p:txBody>
      </p:sp>
    </p:spTree>
    <p:extLst>
      <p:ext uri="{BB962C8B-B14F-4D97-AF65-F5344CB8AC3E}">
        <p14:creationId xmlns:p14="http://schemas.microsoft.com/office/powerpoint/2010/main" val="149168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078F73-13BF-D6CD-0CCD-A0006D2253DC}"/>
              </a:ext>
            </a:extLst>
          </p:cNvPr>
          <p:cNvSpPr txBox="1"/>
          <p:nvPr/>
        </p:nvSpPr>
        <p:spPr>
          <a:xfrm>
            <a:off x="332850" y="1258356"/>
            <a:ext cx="3498005" cy="3102355"/>
          </a:xfrm>
          <a:prstGeom prst="rect">
            <a:avLst/>
          </a:prstGeom>
          <a:noFill/>
          <a:ln w="19050">
            <a:solidFill>
              <a:srgbClr val="CE295E"/>
            </a:solidFill>
          </a:ln>
        </p:spPr>
        <p:txBody>
          <a:bodyPr wrap="square" rtlCol="0">
            <a:spAutoFit/>
          </a:bodyPr>
          <a:lstStyle/>
          <a:p>
            <a:endParaRPr lang="en-IN" dirty="0"/>
          </a:p>
        </p:txBody>
      </p:sp>
      <p:sp>
        <p:nvSpPr>
          <p:cNvPr id="14" name="TextBox 13">
            <a:extLst>
              <a:ext uri="{FF2B5EF4-FFF2-40B4-BE49-F238E27FC236}">
                <a16:creationId xmlns:a16="http://schemas.microsoft.com/office/drawing/2014/main" id="{29FFD544-2BB9-96BA-0314-75E5BEF1FF44}"/>
              </a:ext>
            </a:extLst>
          </p:cNvPr>
          <p:cNvSpPr txBox="1"/>
          <p:nvPr/>
        </p:nvSpPr>
        <p:spPr>
          <a:xfrm>
            <a:off x="4271316" y="1294515"/>
            <a:ext cx="7490756" cy="3066196"/>
          </a:xfrm>
          <a:prstGeom prst="rect">
            <a:avLst/>
          </a:prstGeom>
          <a:noFill/>
          <a:ln w="19050">
            <a:solidFill>
              <a:srgbClr val="CE295E"/>
            </a:solidFill>
          </a:ln>
        </p:spPr>
        <p:txBody>
          <a:bodyPr wrap="square" rtlCol="0">
            <a:noAutofit/>
          </a:bodyPr>
          <a:lstStyle/>
          <a:p>
            <a:endParaRPr lang="en-IN"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IN" dirty="0"/>
              <a:t>RFM Customer segmentation</a:t>
            </a:r>
            <a:endParaRPr lang="en-US" dirty="0"/>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16</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xmlns=""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F262482-E3E6-4492-8A0F-4EB079969074}"/>
              </a:ext>
              <a:ext uri="{C183D7F6-B498-43B3-948B-1728B52AA6E4}">
                <adec:decorative xmlns:adec="http://schemas.microsoft.com/office/drawing/2017/decorative" xmlns="" val="1"/>
              </a:ext>
            </a:extLst>
          </p:cNvPr>
          <p:cNvSpPr/>
          <p:nvPr/>
        </p:nvSpPr>
        <p:spPr>
          <a:xfrm>
            <a:off x="0" y="4594651"/>
            <a:ext cx="12192000" cy="2007652"/>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8" name="Straight Connector 17">
            <a:extLst>
              <a:ext uri="{FF2B5EF4-FFF2-40B4-BE49-F238E27FC236}">
                <a16:creationId xmlns:a16="http://schemas.microsoft.com/office/drawing/2014/main" id="{20C89A7C-22CD-4EA2-8D41-03122A25549C}"/>
              </a:ext>
              <a:ext uri="{C183D7F6-B498-43B3-948B-1728B52AA6E4}">
                <adec:decorative xmlns:adec="http://schemas.microsoft.com/office/drawing/2017/decorative" xmlns="" val="1"/>
              </a:ext>
            </a:extLst>
          </p:cNvPr>
          <p:cNvCxnSpPr>
            <a:cxnSpLocks/>
          </p:cNvCxnSpPr>
          <p:nvPr/>
        </p:nvCxnSpPr>
        <p:spPr>
          <a:xfrm>
            <a:off x="2965673" y="4965948"/>
            <a:ext cx="0" cy="14203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7">
            <a:extLst>
              <a:ext uri="{FF2B5EF4-FFF2-40B4-BE49-F238E27FC236}">
                <a16:creationId xmlns:a16="http://schemas.microsoft.com/office/drawing/2014/main" id="{809FA2F3-8F76-4848-B55D-FA6947FE773C}"/>
              </a:ext>
            </a:extLst>
          </p:cNvPr>
          <p:cNvSpPr txBox="1"/>
          <p:nvPr/>
        </p:nvSpPr>
        <p:spPr>
          <a:xfrm>
            <a:off x="4343199" y="4730781"/>
            <a:ext cx="2561523"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CE295E"/>
                </a:solidFill>
                <a:latin typeface="+mj-lt"/>
              </a:rPr>
              <a:t>RFM Segments</a:t>
            </a:r>
          </a:p>
        </p:txBody>
      </p:sp>
      <p:sp>
        <p:nvSpPr>
          <p:cNvPr id="138" name="TextBox 47">
            <a:extLst>
              <a:ext uri="{FF2B5EF4-FFF2-40B4-BE49-F238E27FC236}">
                <a16:creationId xmlns:a16="http://schemas.microsoft.com/office/drawing/2014/main" id="{012B5CF6-F3B0-4A9A-AB3D-0DCFDC2E8277}"/>
              </a:ext>
            </a:extLst>
          </p:cNvPr>
          <p:cNvSpPr txBox="1"/>
          <p:nvPr/>
        </p:nvSpPr>
        <p:spPr>
          <a:xfrm>
            <a:off x="3106403" y="5086556"/>
            <a:ext cx="5895517" cy="2241592"/>
          </a:xfrm>
          <a:prstGeom prst="rect">
            <a:avLst/>
          </a:prstGeom>
          <a:noFill/>
          <a:ln w="6350">
            <a:noFill/>
            <a:prstDash val="dash"/>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R</a:t>
            </a:r>
            <a:r>
              <a:rPr lang="en-US" sz="1400" dirty="0"/>
              <a:t>ecency - </a:t>
            </a:r>
            <a:r>
              <a:rPr lang="en-US" sz="1200" dirty="0"/>
              <a:t>Last order of a customer. It means the number of days since a customer made the last purchase.  </a:t>
            </a:r>
          </a:p>
          <a:p>
            <a:pPr marL="285750" indent="-285750">
              <a:buFont typeface="Arial" panose="020B0604020202020204" pitchFamily="34" charset="0"/>
              <a:buChar char="•"/>
            </a:pPr>
            <a:r>
              <a:rPr lang="en-US" sz="1400" b="1" dirty="0"/>
              <a:t>F</a:t>
            </a:r>
            <a:r>
              <a:rPr lang="en-US" sz="1200" dirty="0"/>
              <a:t>requency - It is about the number of purchases in a given period</a:t>
            </a:r>
          </a:p>
          <a:p>
            <a:pPr marL="285750" indent="-285750">
              <a:buFont typeface="Arial" panose="020B0604020202020204" pitchFamily="34" charset="0"/>
              <a:buChar char="•"/>
            </a:pPr>
            <a:r>
              <a:rPr lang="en-US" sz="1400" b="1" dirty="0"/>
              <a:t>M</a:t>
            </a:r>
            <a:r>
              <a:rPr lang="en-US" sz="1200" dirty="0"/>
              <a:t>onetary - The total amount of money a customer spent in that given period.</a:t>
            </a:r>
          </a:p>
          <a:p>
            <a:pPr marL="285750" indent="-285750">
              <a:buFont typeface="Arial" panose="020B0604020202020204" pitchFamily="34" charset="0"/>
              <a:buChar char="•"/>
            </a:pPr>
            <a:r>
              <a:rPr lang="en-US" sz="1200" dirty="0"/>
              <a:t>Scores (1-4) for recency , frequency and monetary values generated using </a:t>
            </a:r>
            <a:r>
              <a:rPr lang="en-US" sz="1200" dirty="0" err="1"/>
              <a:t>Ntile</a:t>
            </a:r>
            <a:r>
              <a:rPr lang="en-US" sz="1200" dirty="0"/>
              <a:t> followed by summing up the scores to get a final score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algn="ctr"/>
            <a:endParaRPr lang="en-US" sz="1400" dirty="0"/>
          </a:p>
        </p:txBody>
      </p:sp>
      <p:cxnSp>
        <p:nvCxnSpPr>
          <p:cNvPr id="3" name="Straight Connector 2">
            <a:extLst>
              <a:ext uri="{FF2B5EF4-FFF2-40B4-BE49-F238E27FC236}">
                <a16:creationId xmlns:a16="http://schemas.microsoft.com/office/drawing/2014/main" id="{C683A880-48C9-0A64-F522-253C402E2AC4}"/>
              </a:ext>
              <a:ext uri="{C183D7F6-B498-43B3-948B-1728B52AA6E4}">
                <adec:decorative xmlns:adec="http://schemas.microsoft.com/office/drawing/2017/decorative" xmlns="" val="1"/>
              </a:ext>
            </a:extLst>
          </p:cNvPr>
          <p:cNvCxnSpPr>
            <a:cxnSpLocks/>
          </p:cNvCxnSpPr>
          <p:nvPr/>
        </p:nvCxnSpPr>
        <p:spPr>
          <a:xfrm>
            <a:off x="9155430" y="5007116"/>
            <a:ext cx="0" cy="14203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82B09D52-7505-2557-84A7-C97147F0080E}"/>
              </a:ext>
            </a:extLst>
          </p:cNvPr>
          <p:cNvGraphicFramePr>
            <a:graphicFrameLocks noGrp="1"/>
          </p:cNvGraphicFramePr>
          <p:nvPr>
            <p:extLst>
              <p:ext uri="{D42A27DB-BD31-4B8C-83A1-F6EECF244321}">
                <p14:modId xmlns:p14="http://schemas.microsoft.com/office/powerpoint/2010/main" val="2932392440"/>
              </p:ext>
            </p:extLst>
          </p:nvPr>
        </p:nvGraphicFramePr>
        <p:xfrm>
          <a:off x="9408672" y="5205006"/>
          <a:ext cx="2206444" cy="1173480"/>
        </p:xfrm>
        <a:graphic>
          <a:graphicData uri="http://schemas.openxmlformats.org/drawingml/2006/table">
            <a:tbl>
              <a:tblPr>
                <a:tableStyleId>{5C22544A-7EE6-4342-B048-85BDC9FD1C3A}</a:tableStyleId>
              </a:tblPr>
              <a:tblGrid>
                <a:gridCol w="1207993">
                  <a:extLst>
                    <a:ext uri="{9D8B030D-6E8A-4147-A177-3AD203B41FA5}">
                      <a16:colId xmlns:a16="http://schemas.microsoft.com/office/drawing/2014/main" val="1679477683"/>
                    </a:ext>
                  </a:extLst>
                </a:gridCol>
                <a:gridCol w="998451">
                  <a:extLst>
                    <a:ext uri="{9D8B030D-6E8A-4147-A177-3AD203B41FA5}">
                      <a16:colId xmlns:a16="http://schemas.microsoft.com/office/drawing/2014/main" val="2535531383"/>
                    </a:ext>
                  </a:extLst>
                </a:gridCol>
              </a:tblGrid>
              <a:tr h="365576">
                <a:tc>
                  <a:txBody>
                    <a:bodyPr/>
                    <a:lstStyle/>
                    <a:p>
                      <a:pPr algn="ctr" fontAlgn="b"/>
                      <a:r>
                        <a:rPr lang="en-IN" sz="1100" u="none" strike="noStrike" dirty="0">
                          <a:effectLst/>
                        </a:rPr>
                        <a:t>Customer Segment</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0B6B6"/>
                    </a:solidFill>
                  </a:tcPr>
                </a:tc>
                <a:tc>
                  <a:txBody>
                    <a:bodyPr/>
                    <a:lstStyle/>
                    <a:p>
                      <a:pPr algn="ctr" fontAlgn="b"/>
                      <a:r>
                        <a:rPr lang="en-IN" sz="1100" u="none" strike="noStrike" dirty="0">
                          <a:effectLst/>
                        </a:rPr>
                        <a:t>Final  Score</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0B6B6"/>
                    </a:solidFill>
                  </a:tcPr>
                </a:tc>
                <a:extLst>
                  <a:ext uri="{0D108BD9-81ED-4DB2-BD59-A6C34878D82A}">
                    <a16:rowId xmlns:a16="http://schemas.microsoft.com/office/drawing/2014/main" val="2800754360"/>
                  </a:ext>
                </a:extLst>
              </a:tr>
              <a:tr h="201976">
                <a:tc>
                  <a:txBody>
                    <a:bodyPr/>
                    <a:lstStyle/>
                    <a:p>
                      <a:pPr algn="ctr" fontAlgn="b"/>
                      <a:r>
                        <a:rPr lang="en-IN" sz="1100" u="none" strike="noStrike">
                          <a:effectLst/>
                        </a:rPr>
                        <a:t>Premium</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&gt;=11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137071889"/>
                  </a:ext>
                </a:extLst>
              </a:tr>
              <a:tr h="201976">
                <a:tc>
                  <a:txBody>
                    <a:bodyPr/>
                    <a:lstStyle/>
                    <a:p>
                      <a:pPr algn="ctr" fontAlgn="b"/>
                      <a:r>
                        <a:rPr lang="en-IN" sz="1100" u="none" strike="noStrike">
                          <a:effectLst/>
                        </a:rPr>
                        <a:t>Gold</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&gt;=9</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4119891736"/>
                  </a:ext>
                </a:extLst>
              </a:tr>
              <a:tr h="201976">
                <a:tc>
                  <a:txBody>
                    <a:bodyPr/>
                    <a:lstStyle/>
                    <a:p>
                      <a:pPr algn="ctr" fontAlgn="b"/>
                      <a:r>
                        <a:rPr lang="en-IN" sz="1100" u="none" strike="noStrike" dirty="0">
                          <a:effectLst/>
                        </a:rPr>
                        <a:t>Silver</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&gt;=6</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39145126"/>
                  </a:ext>
                </a:extLst>
              </a:tr>
              <a:tr h="201976">
                <a:tc>
                  <a:txBody>
                    <a:bodyPr/>
                    <a:lstStyle/>
                    <a:p>
                      <a:pPr algn="ctr" fontAlgn="b"/>
                      <a:r>
                        <a:rPr lang="en-IN" sz="1100" u="none" strike="noStrike" dirty="0">
                          <a:effectLst/>
                        </a:rPr>
                        <a:t>Standard</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&gt;=3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983638795"/>
                  </a:ext>
                </a:extLst>
              </a:tr>
            </a:tbl>
          </a:graphicData>
        </a:graphic>
      </p:graphicFrame>
      <p:graphicFrame>
        <p:nvGraphicFramePr>
          <p:cNvPr id="12" name="Table 11">
            <a:extLst>
              <a:ext uri="{FF2B5EF4-FFF2-40B4-BE49-F238E27FC236}">
                <a16:creationId xmlns:a16="http://schemas.microsoft.com/office/drawing/2014/main" id="{409F77BB-6B55-AB3D-CE5D-B393AF52B104}"/>
              </a:ext>
            </a:extLst>
          </p:cNvPr>
          <p:cNvGraphicFramePr>
            <a:graphicFrameLocks noGrp="1"/>
          </p:cNvGraphicFramePr>
          <p:nvPr>
            <p:extLst>
              <p:ext uri="{D42A27DB-BD31-4B8C-83A1-F6EECF244321}">
                <p14:modId xmlns:p14="http://schemas.microsoft.com/office/powerpoint/2010/main" val="393424965"/>
              </p:ext>
            </p:extLst>
          </p:nvPr>
        </p:nvGraphicFramePr>
        <p:xfrm>
          <a:off x="332850" y="5007116"/>
          <a:ext cx="2374900" cy="1325065"/>
        </p:xfrm>
        <a:graphic>
          <a:graphicData uri="http://schemas.openxmlformats.org/drawingml/2006/table">
            <a:tbl>
              <a:tblPr>
                <a:tableStyleId>{5C22544A-7EE6-4342-B048-85BDC9FD1C3A}</a:tableStyleId>
              </a:tblPr>
              <a:tblGrid>
                <a:gridCol w="1167670">
                  <a:extLst>
                    <a:ext uri="{9D8B030D-6E8A-4147-A177-3AD203B41FA5}">
                      <a16:colId xmlns:a16="http://schemas.microsoft.com/office/drawing/2014/main" val="3276322760"/>
                    </a:ext>
                  </a:extLst>
                </a:gridCol>
                <a:gridCol w="1207230">
                  <a:extLst>
                    <a:ext uri="{9D8B030D-6E8A-4147-A177-3AD203B41FA5}">
                      <a16:colId xmlns:a16="http://schemas.microsoft.com/office/drawing/2014/main" val="2915339726"/>
                    </a:ext>
                  </a:extLst>
                </a:gridCol>
              </a:tblGrid>
              <a:tr h="265013">
                <a:tc>
                  <a:txBody>
                    <a:bodyPr/>
                    <a:lstStyle/>
                    <a:p>
                      <a:pPr algn="ctr" fontAlgn="b"/>
                      <a:r>
                        <a:rPr lang="en-IN" sz="1100" b="0" i="0" u="none" strike="noStrike" dirty="0">
                          <a:solidFill>
                            <a:srgbClr val="000000"/>
                          </a:solidFill>
                          <a:effectLst/>
                          <a:latin typeface="Aptos Narrow" panose="020B0004020202020204" pitchFamily="34" charset="0"/>
                        </a:rPr>
                        <a:t>Customer Segment</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0B6B6"/>
                    </a:solidFill>
                  </a:tcPr>
                </a:tc>
                <a:tc>
                  <a:txBody>
                    <a:bodyPr/>
                    <a:lstStyle/>
                    <a:p>
                      <a:pPr algn="ctr" fontAlgn="b"/>
                      <a:r>
                        <a:rPr lang="en-IN" sz="1100" b="0" i="0" u="none" strike="noStrike" dirty="0">
                          <a:solidFill>
                            <a:srgbClr val="000000"/>
                          </a:solidFill>
                          <a:effectLst/>
                          <a:latin typeface="Aptos Narrow" panose="020B0004020202020204" pitchFamily="34" charset="0"/>
                        </a:rPr>
                        <a:t>Segment count</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0B6B6"/>
                    </a:solidFill>
                  </a:tcPr>
                </a:tc>
                <a:extLst>
                  <a:ext uri="{0D108BD9-81ED-4DB2-BD59-A6C34878D82A}">
                    <a16:rowId xmlns:a16="http://schemas.microsoft.com/office/drawing/2014/main" val="3343563143"/>
                  </a:ext>
                </a:extLst>
              </a:tr>
              <a:tr h="265013">
                <a:tc>
                  <a:txBody>
                    <a:bodyPr/>
                    <a:lstStyle/>
                    <a:p>
                      <a:pPr algn="ctr" fontAlgn="b"/>
                      <a:r>
                        <a:rPr lang="en-IN" sz="1100" b="0" i="0" u="none" strike="noStrike" dirty="0">
                          <a:solidFill>
                            <a:srgbClr val="000000"/>
                          </a:solidFill>
                          <a:effectLst/>
                          <a:latin typeface="Aptos Narrow" panose="020B0004020202020204" pitchFamily="34" charset="0"/>
                        </a:rPr>
                        <a:t>Premium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12,188</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0998925"/>
                  </a:ext>
                </a:extLst>
              </a:tr>
              <a:tr h="265013">
                <a:tc>
                  <a:txBody>
                    <a:bodyPr/>
                    <a:lstStyle/>
                    <a:p>
                      <a:pPr algn="ctr" fontAlgn="b"/>
                      <a:r>
                        <a:rPr lang="en-IN" sz="1100" b="0" i="0" u="none" strike="noStrike" dirty="0">
                          <a:solidFill>
                            <a:srgbClr val="000000"/>
                          </a:solidFill>
                          <a:effectLst/>
                          <a:latin typeface="Aptos Narrow" panose="020B0004020202020204" pitchFamily="34" charset="0"/>
                        </a:rPr>
                        <a:t>Gold</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23,805</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3427076"/>
                  </a:ext>
                </a:extLst>
              </a:tr>
              <a:tr h="265013">
                <a:tc>
                  <a:txBody>
                    <a:bodyPr/>
                    <a:lstStyle/>
                    <a:p>
                      <a:pPr algn="ctr" fontAlgn="b"/>
                      <a:r>
                        <a:rPr lang="en-IN" sz="1100" b="0" i="0" u="none" strike="noStrike" dirty="0">
                          <a:solidFill>
                            <a:srgbClr val="000000"/>
                          </a:solidFill>
                          <a:effectLst/>
                          <a:latin typeface="Aptos Narrow" panose="020B0004020202020204" pitchFamily="34" charset="0"/>
                        </a:rPr>
                        <a:t>Standard</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24,180</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8342646"/>
                  </a:ext>
                </a:extLst>
              </a:tr>
              <a:tr h="265013">
                <a:tc>
                  <a:txBody>
                    <a:bodyPr/>
                    <a:lstStyle/>
                    <a:p>
                      <a:pPr algn="ctr" fontAlgn="b"/>
                      <a:r>
                        <a:rPr lang="en-IN" sz="1100" b="0" i="0" u="none" strike="noStrike" dirty="0">
                          <a:solidFill>
                            <a:srgbClr val="000000"/>
                          </a:solidFill>
                          <a:effectLst/>
                          <a:latin typeface="Aptos Narrow" panose="020B0004020202020204" pitchFamily="34" charset="0"/>
                        </a:rPr>
                        <a:t>Silver</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Aptos Narrow" panose="020B0004020202020204" pitchFamily="34" charset="0"/>
                        </a:rPr>
                        <a:t>35,633</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13160942"/>
                  </a:ext>
                </a:extLst>
              </a:tr>
            </a:tbl>
          </a:graphicData>
        </a:graphic>
      </p:graphicFrame>
      <p:sp>
        <p:nvSpPr>
          <p:cNvPr id="8" name="TextBox 7">
            <a:extLst>
              <a:ext uri="{FF2B5EF4-FFF2-40B4-BE49-F238E27FC236}">
                <a16:creationId xmlns:a16="http://schemas.microsoft.com/office/drawing/2014/main" id="{39961F14-10EA-6487-70AC-4CFD9DE71852}"/>
              </a:ext>
            </a:extLst>
          </p:cNvPr>
          <p:cNvSpPr txBox="1"/>
          <p:nvPr/>
        </p:nvSpPr>
        <p:spPr>
          <a:xfrm>
            <a:off x="9001920" y="4781282"/>
            <a:ext cx="3019948" cy="369332"/>
          </a:xfrm>
          <a:prstGeom prst="rect">
            <a:avLst/>
          </a:prstGeom>
          <a:noFill/>
        </p:spPr>
        <p:txBody>
          <a:bodyPr wrap="square" rtlCol="0">
            <a:spAutoFit/>
          </a:bodyPr>
          <a:lstStyle/>
          <a:p>
            <a:pPr algn="ctr"/>
            <a:r>
              <a:rPr lang="en-US" b="1" dirty="0">
                <a:solidFill>
                  <a:srgbClr val="CE295E"/>
                </a:solidFill>
              </a:rPr>
              <a:t>RFM Segment Criteria</a:t>
            </a:r>
            <a:endParaRPr lang="en-IN" b="1" dirty="0">
              <a:solidFill>
                <a:srgbClr val="CE295E"/>
              </a:solidFill>
            </a:endParaRPr>
          </a:p>
        </p:txBody>
      </p:sp>
      <p:graphicFrame>
        <p:nvGraphicFramePr>
          <p:cNvPr id="9" name="Chart 8">
            <a:extLst>
              <a:ext uri="{FF2B5EF4-FFF2-40B4-BE49-F238E27FC236}">
                <a16:creationId xmlns:a16="http://schemas.microsoft.com/office/drawing/2014/main" id="{7705B801-4088-C2EF-2912-D4171FBF8FE5}"/>
              </a:ext>
            </a:extLst>
          </p:cNvPr>
          <p:cNvGraphicFramePr>
            <a:graphicFrameLocks/>
          </p:cNvGraphicFramePr>
          <p:nvPr>
            <p:extLst>
              <p:ext uri="{D42A27DB-BD31-4B8C-83A1-F6EECF244321}">
                <p14:modId xmlns:p14="http://schemas.microsoft.com/office/powerpoint/2010/main" val="2479914925"/>
              </p:ext>
            </p:extLst>
          </p:nvPr>
        </p:nvGraphicFramePr>
        <p:xfrm>
          <a:off x="151298" y="1413944"/>
          <a:ext cx="3938466"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A600EAFD-E8BB-FB07-BE43-DE2578990CDD}"/>
              </a:ext>
            </a:extLst>
          </p:cNvPr>
          <p:cNvGraphicFramePr>
            <a:graphicFrameLocks/>
          </p:cNvGraphicFramePr>
          <p:nvPr>
            <p:extLst>
              <p:ext uri="{D42A27DB-BD31-4B8C-83A1-F6EECF244321}">
                <p14:modId xmlns:p14="http://schemas.microsoft.com/office/powerpoint/2010/main" val="2639903645"/>
              </p:ext>
            </p:extLst>
          </p:nvPr>
        </p:nvGraphicFramePr>
        <p:xfrm>
          <a:off x="4343198" y="1222197"/>
          <a:ext cx="7334451" cy="31023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077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4BC25A-FAAA-25C7-D878-7C6F6A7D4BE7}"/>
              </a:ext>
              <a:ext uri="{C183D7F6-B498-43B3-948B-1728B52AA6E4}">
                <adec:decorative xmlns:adec="http://schemas.microsoft.com/office/drawing/2017/decorative" xmlns="" val="1"/>
              </a:ext>
            </a:extLst>
          </p:cNvPr>
          <p:cNvSpPr/>
          <p:nvPr/>
        </p:nvSpPr>
        <p:spPr>
          <a:xfrm>
            <a:off x="4468917" y="1168011"/>
            <a:ext cx="7353299" cy="240039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B159718E-066B-3620-7EC1-38647435AB7C}"/>
              </a:ext>
              <a:ext uri="{C183D7F6-B498-43B3-948B-1728B52AA6E4}">
                <adec:decorative xmlns:adec="http://schemas.microsoft.com/office/drawing/2017/decorative" xmlns="" val="1"/>
              </a:ext>
            </a:extLst>
          </p:cNvPr>
          <p:cNvSpPr/>
          <p:nvPr/>
        </p:nvSpPr>
        <p:spPr>
          <a:xfrm>
            <a:off x="484573" y="3794353"/>
            <a:ext cx="10801991" cy="2566703"/>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E54714CA-B3BB-B08B-0423-16FFDBEF0DD0}"/>
              </a:ext>
              <a:ext uri="{C183D7F6-B498-43B3-948B-1728B52AA6E4}">
                <adec:decorative xmlns:adec="http://schemas.microsoft.com/office/drawing/2017/decorative" xmlns="" val="1"/>
              </a:ext>
            </a:extLst>
          </p:cNvPr>
          <p:cNvSpPr/>
          <p:nvPr/>
        </p:nvSpPr>
        <p:spPr>
          <a:xfrm>
            <a:off x="484574" y="1168011"/>
            <a:ext cx="3800555" cy="240039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335FBF09-21C3-41A8-4D09-21F0C897B130}"/>
              </a:ext>
            </a:extLst>
          </p:cNvPr>
          <p:cNvSpPr>
            <a:spLocks noGrp="1"/>
          </p:cNvSpPr>
          <p:nvPr>
            <p:ph type="title"/>
          </p:nvPr>
        </p:nvSpPr>
        <p:spPr>
          <a:xfrm>
            <a:off x="838200" y="340176"/>
            <a:ext cx="10515600" cy="498598"/>
          </a:xfrm>
        </p:spPr>
        <p:txBody>
          <a:bodyPr/>
          <a:lstStyle/>
          <a:p>
            <a:r>
              <a:rPr lang="en-IN" dirty="0"/>
              <a:t>Customer satisfaction score</a:t>
            </a:r>
          </a:p>
        </p:txBody>
      </p:sp>
      <p:sp>
        <p:nvSpPr>
          <p:cNvPr id="4" name="Slide Number Placeholder 3">
            <a:extLst>
              <a:ext uri="{FF2B5EF4-FFF2-40B4-BE49-F238E27FC236}">
                <a16:creationId xmlns:a16="http://schemas.microsoft.com/office/drawing/2014/main" id="{AA500916-9004-77F1-3714-DF52428B615F}"/>
              </a:ext>
            </a:extLst>
          </p:cNvPr>
          <p:cNvSpPr>
            <a:spLocks noGrp="1"/>
          </p:cNvSpPr>
          <p:nvPr>
            <p:ph type="sldNum" sz="quarter" idx="12"/>
          </p:nvPr>
        </p:nvSpPr>
        <p:spPr/>
        <p:txBody>
          <a:bodyPr/>
          <a:lstStyle/>
          <a:p>
            <a:fld id="{0FD50806-BABF-4915-9689-3B9956D1C75C}" type="slidenum">
              <a:rPr lang="en-US" smtClean="0"/>
              <a:pPr/>
              <a:t>17</a:t>
            </a:fld>
            <a:endParaRPr lang="en-US" dirty="0"/>
          </a:p>
        </p:txBody>
      </p:sp>
      <p:graphicFrame>
        <p:nvGraphicFramePr>
          <p:cNvPr id="7" name="Chart 6">
            <a:extLst>
              <a:ext uri="{FF2B5EF4-FFF2-40B4-BE49-F238E27FC236}">
                <a16:creationId xmlns:a16="http://schemas.microsoft.com/office/drawing/2014/main" id="{35A77286-855A-80BB-D97B-1271D56F2BC2}"/>
              </a:ext>
            </a:extLst>
          </p:cNvPr>
          <p:cNvGraphicFramePr>
            <a:graphicFrameLocks/>
          </p:cNvGraphicFramePr>
          <p:nvPr>
            <p:extLst>
              <p:ext uri="{D42A27DB-BD31-4B8C-83A1-F6EECF244321}">
                <p14:modId xmlns:p14="http://schemas.microsoft.com/office/powerpoint/2010/main" val="3046724532"/>
              </p:ext>
            </p:extLst>
          </p:nvPr>
        </p:nvGraphicFramePr>
        <p:xfrm>
          <a:off x="671512" y="3758037"/>
          <a:ext cx="10682288" cy="2603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E17B674E-DA07-BAD9-FB95-0508D3733485}"/>
              </a:ext>
            </a:extLst>
          </p:cNvPr>
          <p:cNvGraphicFramePr>
            <a:graphicFrameLocks/>
          </p:cNvGraphicFramePr>
          <p:nvPr>
            <p:extLst>
              <p:ext uri="{D42A27DB-BD31-4B8C-83A1-F6EECF244321}">
                <p14:modId xmlns:p14="http://schemas.microsoft.com/office/powerpoint/2010/main" val="1094168662"/>
              </p:ext>
            </p:extLst>
          </p:nvPr>
        </p:nvGraphicFramePr>
        <p:xfrm>
          <a:off x="4533901" y="1144227"/>
          <a:ext cx="7353299" cy="23878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59196419-A24F-07E0-5CF1-AFB7F455334E}"/>
              </a:ext>
            </a:extLst>
          </p:cNvPr>
          <p:cNvGraphicFramePr>
            <a:graphicFrameLocks/>
          </p:cNvGraphicFramePr>
          <p:nvPr>
            <p:extLst>
              <p:ext uri="{D42A27DB-BD31-4B8C-83A1-F6EECF244321}">
                <p14:modId xmlns:p14="http://schemas.microsoft.com/office/powerpoint/2010/main" val="3714756282"/>
              </p:ext>
            </p:extLst>
          </p:nvPr>
        </p:nvGraphicFramePr>
        <p:xfrm>
          <a:off x="484573" y="1168011"/>
          <a:ext cx="3800555" cy="24003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1034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18</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xmlns=""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F262482-E3E6-4492-8A0F-4EB079969074}"/>
              </a:ext>
              <a:ext uri="{C183D7F6-B498-43B3-948B-1728B52AA6E4}">
                <adec:decorative xmlns:adec="http://schemas.microsoft.com/office/drawing/2017/decorative" xmlns="" val="1"/>
              </a:ext>
            </a:extLst>
          </p:cNvPr>
          <p:cNvSpPr/>
          <p:nvPr/>
        </p:nvSpPr>
        <p:spPr>
          <a:xfrm>
            <a:off x="0" y="991946"/>
            <a:ext cx="12192000" cy="2007652"/>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8" name="Straight Connector 17">
            <a:extLst>
              <a:ext uri="{FF2B5EF4-FFF2-40B4-BE49-F238E27FC236}">
                <a16:creationId xmlns:a16="http://schemas.microsoft.com/office/drawing/2014/main" id="{20C89A7C-22CD-4EA2-8D41-03122A25549C}"/>
              </a:ext>
              <a:ext uri="{C183D7F6-B498-43B3-948B-1728B52AA6E4}">
                <adec:decorative xmlns:adec="http://schemas.microsoft.com/office/drawing/2017/decorative" xmlns="" val="1"/>
              </a:ext>
            </a:extLst>
          </p:cNvPr>
          <p:cNvCxnSpPr>
            <a:cxnSpLocks/>
          </p:cNvCxnSpPr>
          <p:nvPr/>
        </p:nvCxnSpPr>
        <p:spPr>
          <a:xfrm>
            <a:off x="5657505" y="1340981"/>
            <a:ext cx="0" cy="14203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45E5A27-AB9B-3BD4-577E-DAC9400D07FD}"/>
              </a:ext>
            </a:extLst>
          </p:cNvPr>
          <p:cNvSpPr txBox="1">
            <a:spLocks/>
          </p:cNvSpPr>
          <p:nvPr/>
        </p:nvSpPr>
        <p:spPr>
          <a:xfrm>
            <a:off x="838200" y="188548"/>
            <a:ext cx="10515600" cy="498475"/>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defRPr/>
            </a:pPr>
            <a:r>
              <a:rPr lang="en-IN" dirty="0">
                <a:solidFill>
                  <a:srgbClr val="000000">
                    <a:lumMod val="75000"/>
                    <a:lumOff val="25000"/>
                  </a:srgbClr>
                </a:solidFill>
                <a:latin typeface="Century Gothic"/>
              </a:rPr>
              <a:t>Cohort analysis</a:t>
            </a:r>
          </a:p>
        </p:txBody>
      </p:sp>
      <p:sp>
        <p:nvSpPr>
          <p:cNvPr id="13" name="TextBox 12">
            <a:extLst>
              <a:ext uri="{FF2B5EF4-FFF2-40B4-BE49-F238E27FC236}">
                <a16:creationId xmlns:a16="http://schemas.microsoft.com/office/drawing/2014/main" id="{93D699DF-7E22-52A4-EA87-240621A8B231}"/>
              </a:ext>
            </a:extLst>
          </p:cNvPr>
          <p:cNvSpPr txBox="1"/>
          <p:nvPr/>
        </p:nvSpPr>
        <p:spPr>
          <a:xfrm>
            <a:off x="82663" y="1236727"/>
            <a:ext cx="541973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Cohort analysis is a type of behavioral analytics in which you take a group of users and analyze their usage patterns based on their shared traits to better track and understand their actions.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 cohort is simply a group of people with shared characteristics.</a:t>
            </a:r>
            <a:endParaRPr lang="en-IN" sz="1400" dirty="0"/>
          </a:p>
        </p:txBody>
      </p:sp>
      <p:sp>
        <p:nvSpPr>
          <p:cNvPr id="17" name="TextBox 16">
            <a:extLst>
              <a:ext uri="{FF2B5EF4-FFF2-40B4-BE49-F238E27FC236}">
                <a16:creationId xmlns:a16="http://schemas.microsoft.com/office/drawing/2014/main" id="{3D13B00E-19D0-9481-D341-041FB70EA8BD}"/>
              </a:ext>
            </a:extLst>
          </p:cNvPr>
          <p:cNvSpPr txBox="1"/>
          <p:nvPr/>
        </p:nvSpPr>
        <p:spPr>
          <a:xfrm>
            <a:off x="5930723" y="1236727"/>
            <a:ext cx="566424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the current case we generated a total of 32 cohorts based on the first purchase month and year starting from 2020- March to        2023-September.</a:t>
            </a:r>
          </a:p>
          <a:p>
            <a:endParaRPr lang="en-US" sz="1400" dirty="0"/>
          </a:p>
          <a:p>
            <a:pPr marL="285750" indent="-285750">
              <a:buFont typeface="Arial" panose="020B0604020202020204" pitchFamily="34" charset="0"/>
              <a:buChar char="•"/>
            </a:pPr>
            <a:r>
              <a:rPr kumimoji="0" lang="en-US" altLang="en-US" sz="1400" b="0" i="0" u="none" strike="noStrike" cap="none" normalizeH="0" baseline="0" dirty="0">
                <a:ln>
                  <a:noFill/>
                </a:ln>
                <a:solidFill>
                  <a:schemeClr val="tx1"/>
                </a:solidFill>
                <a:effectLst/>
              </a:rPr>
              <a:t>The chart shows varying cohort sizes, ranging from approximately 1 customers to more than 6000 customers</a:t>
            </a:r>
            <a:r>
              <a:rPr lang="en-US" altLang="en-US" sz="1400" dirty="0"/>
              <a:t> the h</a:t>
            </a:r>
            <a:r>
              <a:rPr kumimoji="0" lang="en-US" altLang="en-US" sz="1400" b="0" i="0" u="none" strike="noStrike" cap="none" normalizeH="0" baseline="0" dirty="0">
                <a:ln>
                  <a:noFill/>
                </a:ln>
                <a:solidFill>
                  <a:schemeClr val="tx1"/>
                </a:solidFill>
                <a:effectLst/>
              </a:rPr>
              <a:t>ighest being in      2023-August (6461).</a:t>
            </a:r>
          </a:p>
          <a:p>
            <a:pPr marL="285750" indent="-285750">
              <a:buFont typeface="Arial" panose="020B0604020202020204" pitchFamily="34" charset="0"/>
              <a:buChar char="•"/>
            </a:pPr>
            <a:endParaRPr kumimoji="0" lang="en-US" altLang="en-US" sz="1400" b="0" i="0" u="none" strike="noStrike" cap="none" normalizeH="0" baseline="0" dirty="0">
              <a:ln>
                <a:noFill/>
              </a:ln>
              <a:solidFill>
                <a:schemeClr val="tx1"/>
              </a:solidFill>
              <a:effectLst/>
            </a:endParaRPr>
          </a:p>
          <a:p>
            <a:pPr marL="285750" indent="-285750">
              <a:buFont typeface="Arial" panose="020B0604020202020204" pitchFamily="34" charset="0"/>
              <a:buChar char="•"/>
            </a:pPr>
            <a:endParaRPr lang="en-IN" sz="1400" dirty="0"/>
          </a:p>
        </p:txBody>
      </p:sp>
      <p:graphicFrame>
        <p:nvGraphicFramePr>
          <p:cNvPr id="20" name="Chart 19">
            <a:extLst>
              <a:ext uri="{FF2B5EF4-FFF2-40B4-BE49-F238E27FC236}">
                <a16:creationId xmlns:a16="http://schemas.microsoft.com/office/drawing/2014/main" id="{5C443B3E-F4E0-327F-D5B5-34CC12A535C5}"/>
              </a:ext>
            </a:extLst>
          </p:cNvPr>
          <p:cNvGraphicFramePr>
            <a:graphicFrameLocks/>
          </p:cNvGraphicFramePr>
          <p:nvPr>
            <p:extLst>
              <p:ext uri="{D42A27DB-BD31-4B8C-83A1-F6EECF244321}">
                <p14:modId xmlns:p14="http://schemas.microsoft.com/office/powerpoint/2010/main" val="1297007421"/>
              </p:ext>
            </p:extLst>
          </p:nvPr>
        </p:nvGraphicFramePr>
        <p:xfrm>
          <a:off x="203479" y="3088167"/>
          <a:ext cx="11893271" cy="34421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339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xmlns="" val="1"/>
              </a:ext>
            </a:extLst>
          </p:cNvPr>
          <p:cNvSpPr/>
          <p:nvPr/>
        </p:nvSpPr>
        <p:spPr>
          <a:xfrm>
            <a:off x="304800" y="1687232"/>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xmlns="" val="1"/>
              </a:ext>
            </a:extLst>
          </p:cNvPr>
          <p:cNvSpPr/>
          <p:nvPr/>
        </p:nvSpPr>
        <p:spPr>
          <a:xfrm>
            <a:off x="4942738" y="2014988"/>
            <a:ext cx="6101297" cy="7678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xmlns="" val="1"/>
              </a:ext>
            </a:extLst>
          </p:cNvPr>
          <p:cNvSpPr/>
          <p:nvPr/>
        </p:nvSpPr>
        <p:spPr>
          <a:xfrm>
            <a:off x="4942738" y="1344974"/>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19</a:t>
            </a:fld>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xmlns=""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xmlns=""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xmlns=""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973593" y="1484000"/>
            <a:ext cx="3989558"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Highest contribution to sales by category . ‘Toys and Gifts’ </a:t>
            </a: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xmlns="" val="1"/>
              </a:ext>
            </a:extLst>
          </p:cNvPr>
          <p:cNvSpPr/>
          <p:nvPr/>
        </p:nvSpPr>
        <p:spPr>
          <a:xfrm>
            <a:off x="10374600" y="1413387"/>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939B7CC5-439E-403C-9383-8988F3AAD7AF}"/>
              </a:ext>
            </a:extLst>
          </p:cNvPr>
          <p:cNvSpPr txBox="1"/>
          <p:nvPr/>
        </p:nvSpPr>
        <p:spPr>
          <a:xfrm>
            <a:off x="5973593" y="1725213"/>
            <a:ext cx="3989558" cy="1292662"/>
          </a:xfrm>
          <a:prstGeom prst="rect">
            <a:avLst/>
          </a:prstGeom>
          <a:noFill/>
          <a:ln w="6350">
            <a:noFill/>
            <a:prstDash val="dash"/>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Most preferred category –Toys and Gifts</a:t>
            </a:r>
          </a:p>
          <a:p>
            <a:pPr marL="285750" indent="-285750">
              <a:buFont typeface="Arial" panose="020B0604020202020204" pitchFamily="34" charset="0"/>
              <a:buChar char="•"/>
            </a:pPr>
            <a:r>
              <a:rPr lang="en-US" sz="1400" dirty="0">
                <a:solidFill>
                  <a:schemeClr val="bg1"/>
                </a:solidFill>
              </a:rPr>
              <a:t>Least preferred category – Pet Shop</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xmlns="" val="1"/>
              </a:ext>
            </a:extLst>
          </p:cNvPr>
          <p:cNvSpPr/>
          <p:nvPr/>
        </p:nvSpPr>
        <p:spPr>
          <a:xfrm>
            <a:off x="10374600" y="2085487"/>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47">
            <a:extLst>
              <a:ext uri="{FF2B5EF4-FFF2-40B4-BE49-F238E27FC236}">
                <a16:creationId xmlns:a16="http://schemas.microsoft.com/office/drawing/2014/main" id="{5CB8E5D9-5AB2-4AEE-973D-2AB9CE05AF2D}"/>
              </a:ext>
            </a:extLst>
          </p:cNvPr>
          <p:cNvSpPr txBox="1"/>
          <p:nvPr/>
        </p:nvSpPr>
        <p:spPr>
          <a:xfrm>
            <a:off x="5973593" y="5501686"/>
            <a:ext cx="3989558"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a:t>
            </a:r>
          </a:p>
        </p:txBody>
      </p:sp>
      <p:sp>
        <p:nvSpPr>
          <p:cNvPr id="69" name="Freeform 3073" descr="This is an icon of a trophy.">
            <a:extLst>
              <a:ext uri="{FF2B5EF4-FFF2-40B4-BE49-F238E27FC236}">
                <a16:creationId xmlns:a16="http://schemas.microsoft.com/office/drawing/2014/main" id="{DB30C37B-BB33-491D-A3BF-5C500776BA50}"/>
              </a:ext>
            </a:extLst>
          </p:cNvPr>
          <p:cNvSpPr>
            <a:spLocks noEditPoints="1"/>
          </p:cNvSpPr>
          <p:nvPr/>
        </p:nvSpPr>
        <p:spPr bwMode="auto">
          <a:xfrm>
            <a:off x="10517781" y="1556568"/>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CE295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724" descr="This is an icon of a chart. ">
            <a:extLst>
              <a:ext uri="{FF2B5EF4-FFF2-40B4-BE49-F238E27FC236}">
                <a16:creationId xmlns:a16="http://schemas.microsoft.com/office/drawing/2014/main" id="{DD2DB9C5-BF51-4EC7-9BB4-A353966906BB}"/>
              </a:ext>
            </a:extLst>
          </p:cNvPr>
          <p:cNvSpPr>
            <a:spLocks/>
          </p:cNvSpPr>
          <p:nvPr/>
        </p:nvSpPr>
        <p:spPr bwMode="auto">
          <a:xfrm>
            <a:off x="10521750" y="2232637"/>
            <a:ext cx="277813" cy="277813"/>
          </a:xfrm>
          <a:custGeom>
            <a:avLst/>
            <a:gdLst>
              <a:gd name="T0" fmla="*/ 782 w 873"/>
              <a:gd name="T1" fmla="*/ 436 h 873"/>
              <a:gd name="T2" fmla="*/ 779 w 873"/>
              <a:gd name="T3" fmla="*/ 428 h 873"/>
              <a:gd name="T4" fmla="*/ 773 w 873"/>
              <a:gd name="T5" fmla="*/ 423 h 873"/>
              <a:gd name="T6" fmla="*/ 451 w 873"/>
              <a:gd name="T7" fmla="*/ 421 h 873"/>
              <a:gd name="T8" fmla="*/ 711 w 873"/>
              <a:gd name="T9" fmla="*/ 180 h 873"/>
              <a:gd name="T10" fmla="*/ 718 w 873"/>
              <a:gd name="T11" fmla="*/ 176 h 873"/>
              <a:gd name="T12" fmla="*/ 721 w 873"/>
              <a:gd name="T13" fmla="*/ 168 h 873"/>
              <a:gd name="T14" fmla="*/ 721 w 873"/>
              <a:gd name="T15" fmla="*/ 12 h 873"/>
              <a:gd name="T16" fmla="*/ 718 w 873"/>
              <a:gd name="T17" fmla="*/ 4 h 873"/>
              <a:gd name="T18" fmla="*/ 711 w 873"/>
              <a:gd name="T19" fmla="*/ 0 h 873"/>
              <a:gd name="T20" fmla="*/ 163 w 873"/>
              <a:gd name="T21" fmla="*/ 0 h 873"/>
              <a:gd name="T22" fmla="*/ 155 w 873"/>
              <a:gd name="T23" fmla="*/ 4 h 873"/>
              <a:gd name="T24" fmla="*/ 151 w 873"/>
              <a:gd name="T25" fmla="*/ 12 h 873"/>
              <a:gd name="T26" fmla="*/ 151 w 873"/>
              <a:gd name="T27" fmla="*/ 168 h 873"/>
              <a:gd name="T28" fmla="*/ 155 w 873"/>
              <a:gd name="T29" fmla="*/ 176 h 873"/>
              <a:gd name="T30" fmla="*/ 163 w 873"/>
              <a:gd name="T31" fmla="*/ 180 h 873"/>
              <a:gd name="T32" fmla="*/ 421 w 873"/>
              <a:gd name="T33" fmla="*/ 421 h 873"/>
              <a:gd name="T34" fmla="*/ 99 w 873"/>
              <a:gd name="T35" fmla="*/ 423 h 873"/>
              <a:gd name="T36" fmla="*/ 93 w 873"/>
              <a:gd name="T37" fmla="*/ 428 h 873"/>
              <a:gd name="T38" fmla="*/ 90 w 873"/>
              <a:gd name="T39" fmla="*/ 436 h 873"/>
              <a:gd name="T40" fmla="*/ 11 w 873"/>
              <a:gd name="T41" fmla="*/ 663 h 873"/>
              <a:gd name="T42" fmla="*/ 4 w 873"/>
              <a:gd name="T43" fmla="*/ 667 h 873"/>
              <a:gd name="T44" fmla="*/ 0 w 873"/>
              <a:gd name="T45" fmla="*/ 675 h 873"/>
              <a:gd name="T46" fmla="*/ 0 w 873"/>
              <a:gd name="T47" fmla="*/ 861 h 873"/>
              <a:gd name="T48" fmla="*/ 4 w 873"/>
              <a:gd name="T49" fmla="*/ 869 h 873"/>
              <a:gd name="T50" fmla="*/ 11 w 873"/>
              <a:gd name="T51" fmla="*/ 873 h 873"/>
              <a:gd name="T52" fmla="*/ 198 w 873"/>
              <a:gd name="T53" fmla="*/ 873 h 873"/>
              <a:gd name="T54" fmla="*/ 205 w 873"/>
              <a:gd name="T55" fmla="*/ 869 h 873"/>
              <a:gd name="T56" fmla="*/ 210 w 873"/>
              <a:gd name="T57" fmla="*/ 861 h 873"/>
              <a:gd name="T58" fmla="*/ 210 w 873"/>
              <a:gd name="T59" fmla="*/ 675 h 873"/>
              <a:gd name="T60" fmla="*/ 205 w 873"/>
              <a:gd name="T61" fmla="*/ 667 h 873"/>
              <a:gd name="T62" fmla="*/ 198 w 873"/>
              <a:gd name="T63" fmla="*/ 663 h 873"/>
              <a:gd name="T64" fmla="*/ 120 w 873"/>
              <a:gd name="T65" fmla="*/ 451 h 873"/>
              <a:gd name="T66" fmla="*/ 346 w 873"/>
              <a:gd name="T67" fmla="*/ 662 h 873"/>
              <a:gd name="T68" fmla="*/ 337 w 873"/>
              <a:gd name="T69" fmla="*/ 665 h 873"/>
              <a:gd name="T70" fmla="*/ 332 w 873"/>
              <a:gd name="T71" fmla="*/ 671 h 873"/>
              <a:gd name="T72" fmla="*/ 331 w 873"/>
              <a:gd name="T73" fmla="*/ 858 h 873"/>
              <a:gd name="T74" fmla="*/ 333 w 873"/>
              <a:gd name="T75" fmla="*/ 867 h 873"/>
              <a:gd name="T76" fmla="*/ 340 w 873"/>
              <a:gd name="T77" fmla="*/ 872 h 873"/>
              <a:gd name="T78" fmla="*/ 526 w 873"/>
              <a:gd name="T79" fmla="*/ 873 h 873"/>
              <a:gd name="T80" fmla="*/ 535 w 873"/>
              <a:gd name="T81" fmla="*/ 871 h 873"/>
              <a:gd name="T82" fmla="*/ 540 w 873"/>
              <a:gd name="T83" fmla="*/ 863 h 873"/>
              <a:gd name="T84" fmla="*/ 541 w 873"/>
              <a:gd name="T85" fmla="*/ 677 h 873"/>
              <a:gd name="T86" fmla="*/ 539 w 873"/>
              <a:gd name="T87" fmla="*/ 669 h 873"/>
              <a:gd name="T88" fmla="*/ 533 w 873"/>
              <a:gd name="T89" fmla="*/ 664 h 873"/>
              <a:gd name="T90" fmla="*/ 451 w 873"/>
              <a:gd name="T91" fmla="*/ 662 h 873"/>
              <a:gd name="T92" fmla="*/ 752 w 873"/>
              <a:gd name="T93" fmla="*/ 662 h 873"/>
              <a:gd name="T94" fmla="*/ 671 w 873"/>
              <a:gd name="T95" fmla="*/ 664 h 873"/>
              <a:gd name="T96" fmla="*/ 664 w 873"/>
              <a:gd name="T97" fmla="*/ 669 h 873"/>
              <a:gd name="T98" fmla="*/ 662 w 873"/>
              <a:gd name="T99" fmla="*/ 678 h 873"/>
              <a:gd name="T100" fmla="*/ 663 w 873"/>
              <a:gd name="T101" fmla="*/ 863 h 873"/>
              <a:gd name="T102" fmla="*/ 669 w 873"/>
              <a:gd name="T103" fmla="*/ 871 h 873"/>
              <a:gd name="T104" fmla="*/ 677 w 873"/>
              <a:gd name="T105" fmla="*/ 873 h 873"/>
              <a:gd name="T106" fmla="*/ 864 w 873"/>
              <a:gd name="T107" fmla="*/ 872 h 873"/>
              <a:gd name="T108" fmla="*/ 870 w 873"/>
              <a:gd name="T109" fmla="*/ 867 h 873"/>
              <a:gd name="T110" fmla="*/ 873 w 873"/>
              <a:gd name="T111" fmla="*/ 858 h 873"/>
              <a:gd name="T112" fmla="*/ 871 w 873"/>
              <a:gd name="T113" fmla="*/ 671 h 873"/>
              <a:gd name="T114" fmla="*/ 866 w 873"/>
              <a:gd name="T115" fmla="*/ 665 h 873"/>
              <a:gd name="T116" fmla="*/ 858 w 873"/>
              <a:gd name="T117" fmla="*/ 662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3" h="873">
                <a:moveTo>
                  <a:pt x="858" y="662"/>
                </a:moveTo>
                <a:lnTo>
                  <a:pt x="782" y="662"/>
                </a:lnTo>
                <a:lnTo>
                  <a:pt x="782" y="436"/>
                </a:lnTo>
                <a:lnTo>
                  <a:pt x="782" y="433"/>
                </a:lnTo>
                <a:lnTo>
                  <a:pt x="781" y="431"/>
                </a:lnTo>
                <a:lnTo>
                  <a:pt x="779" y="428"/>
                </a:lnTo>
                <a:lnTo>
                  <a:pt x="778" y="426"/>
                </a:lnTo>
                <a:lnTo>
                  <a:pt x="776" y="424"/>
                </a:lnTo>
                <a:lnTo>
                  <a:pt x="773" y="423"/>
                </a:lnTo>
                <a:lnTo>
                  <a:pt x="771" y="421"/>
                </a:lnTo>
                <a:lnTo>
                  <a:pt x="767" y="421"/>
                </a:lnTo>
                <a:lnTo>
                  <a:pt x="451" y="421"/>
                </a:lnTo>
                <a:lnTo>
                  <a:pt x="451" y="180"/>
                </a:lnTo>
                <a:lnTo>
                  <a:pt x="707" y="180"/>
                </a:lnTo>
                <a:lnTo>
                  <a:pt x="711" y="180"/>
                </a:lnTo>
                <a:lnTo>
                  <a:pt x="713" y="179"/>
                </a:lnTo>
                <a:lnTo>
                  <a:pt x="716" y="178"/>
                </a:lnTo>
                <a:lnTo>
                  <a:pt x="718" y="176"/>
                </a:lnTo>
                <a:lnTo>
                  <a:pt x="719" y="174"/>
                </a:lnTo>
                <a:lnTo>
                  <a:pt x="721" y="172"/>
                </a:lnTo>
                <a:lnTo>
                  <a:pt x="721" y="168"/>
                </a:lnTo>
                <a:lnTo>
                  <a:pt x="722" y="165"/>
                </a:lnTo>
                <a:lnTo>
                  <a:pt x="722" y="15"/>
                </a:lnTo>
                <a:lnTo>
                  <a:pt x="721" y="12"/>
                </a:lnTo>
                <a:lnTo>
                  <a:pt x="721" y="10"/>
                </a:lnTo>
                <a:lnTo>
                  <a:pt x="719" y="6"/>
                </a:lnTo>
                <a:lnTo>
                  <a:pt x="718" y="4"/>
                </a:lnTo>
                <a:lnTo>
                  <a:pt x="716" y="2"/>
                </a:lnTo>
                <a:lnTo>
                  <a:pt x="713" y="1"/>
                </a:lnTo>
                <a:lnTo>
                  <a:pt x="711" y="0"/>
                </a:lnTo>
                <a:lnTo>
                  <a:pt x="707" y="0"/>
                </a:lnTo>
                <a:lnTo>
                  <a:pt x="165" y="0"/>
                </a:lnTo>
                <a:lnTo>
                  <a:pt x="163" y="0"/>
                </a:lnTo>
                <a:lnTo>
                  <a:pt x="159" y="1"/>
                </a:lnTo>
                <a:lnTo>
                  <a:pt x="157" y="2"/>
                </a:lnTo>
                <a:lnTo>
                  <a:pt x="155" y="4"/>
                </a:lnTo>
                <a:lnTo>
                  <a:pt x="153" y="6"/>
                </a:lnTo>
                <a:lnTo>
                  <a:pt x="152" y="10"/>
                </a:lnTo>
                <a:lnTo>
                  <a:pt x="151" y="12"/>
                </a:lnTo>
                <a:lnTo>
                  <a:pt x="150" y="15"/>
                </a:lnTo>
                <a:lnTo>
                  <a:pt x="150" y="165"/>
                </a:lnTo>
                <a:lnTo>
                  <a:pt x="151" y="168"/>
                </a:lnTo>
                <a:lnTo>
                  <a:pt x="152" y="172"/>
                </a:lnTo>
                <a:lnTo>
                  <a:pt x="153" y="174"/>
                </a:lnTo>
                <a:lnTo>
                  <a:pt x="155" y="176"/>
                </a:lnTo>
                <a:lnTo>
                  <a:pt x="157" y="178"/>
                </a:lnTo>
                <a:lnTo>
                  <a:pt x="159" y="179"/>
                </a:lnTo>
                <a:lnTo>
                  <a:pt x="163" y="180"/>
                </a:lnTo>
                <a:lnTo>
                  <a:pt x="165" y="180"/>
                </a:lnTo>
                <a:lnTo>
                  <a:pt x="421" y="180"/>
                </a:lnTo>
                <a:lnTo>
                  <a:pt x="421" y="421"/>
                </a:lnTo>
                <a:lnTo>
                  <a:pt x="105" y="421"/>
                </a:lnTo>
                <a:lnTo>
                  <a:pt x="101" y="421"/>
                </a:lnTo>
                <a:lnTo>
                  <a:pt x="99" y="423"/>
                </a:lnTo>
                <a:lnTo>
                  <a:pt x="96" y="424"/>
                </a:lnTo>
                <a:lnTo>
                  <a:pt x="94" y="426"/>
                </a:lnTo>
                <a:lnTo>
                  <a:pt x="93" y="428"/>
                </a:lnTo>
                <a:lnTo>
                  <a:pt x="91" y="431"/>
                </a:lnTo>
                <a:lnTo>
                  <a:pt x="91" y="433"/>
                </a:lnTo>
                <a:lnTo>
                  <a:pt x="90" y="436"/>
                </a:lnTo>
                <a:lnTo>
                  <a:pt x="90" y="662"/>
                </a:lnTo>
                <a:lnTo>
                  <a:pt x="15" y="662"/>
                </a:lnTo>
                <a:lnTo>
                  <a:pt x="11" y="663"/>
                </a:lnTo>
                <a:lnTo>
                  <a:pt x="9" y="664"/>
                </a:lnTo>
                <a:lnTo>
                  <a:pt x="6" y="665"/>
                </a:lnTo>
                <a:lnTo>
                  <a:pt x="4" y="667"/>
                </a:lnTo>
                <a:lnTo>
                  <a:pt x="2" y="669"/>
                </a:lnTo>
                <a:lnTo>
                  <a:pt x="1" y="671"/>
                </a:lnTo>
                <a:lnTo>
                  <a:pt x="0" y="675"/>
                </a:lnTo>
                <a:lnTo>
                  <a:pt x="0" y="678"/>
                </a:lnTo>
                <a:lnTo>
                  <a:pt x="0" y="858"/>
                </a:lnTo>
                <a:lnTo>
                  <a:pt x="0" y="861"/>
                </a:lnTo>
                <a:lnTo>
                  <a:pt x="1" y="863"/>
                </a:lnTo>
                <a:lnTo>
                  <a:pt x="2" y="867"/>
                </a:lnTo>
                <a:lnTo>
                  <a:pt x="4" y="869"/>
                </a:lnTo>
                <a:lnTo>
                  <a:pt x="6" y="871"/>
                </a:lnTo>
                <a:lnTo>
                  <a:pt x="9" y="872"/>
                </a:lnTo>
                <a:lnTo>
                  <a:pt x="11" y="873"/>
                </a:lnTo>
                <a:lnTo>
                  <a:pt x="15" y="873"/>
                </a:lnTo>
                <a:lnTo>
                  <a:pt x="196" y="873"/>
                </a:lnTo>
                <a:lnTo>
                  <a:pt x="198" y="873"/>
                </a:lnTo>
                <a:lnTo>
                  <a:pt x="201" y="872"/>
                </a:lnTo>
                <a:lnTo>
                  <a:pt x="203" y="871"/>
                </a:lnTo>
                <a:lnTo>
                  <a:pt x="205" y="869"/>
                </a:lnTo>
                <a:lnTo>
                  <a:pt x="208" y="867"/>
                </a:lnTo>
                <a:lnTo>
                  <a:pt x="209" y="863"/>
                </a:lnTo>
                <a:lnTo>
                  <a:pt x="210" y="861"/>
                </a:lnTo>
                <a:lnTo>
                  <a:pt x="211" y="858"/>
                </a:lnTo>
                <a:lnTo>
                  <a:pt x="211" y="677"/>
                </a:lnTo>
                <a:lnTo>
                  <a:pt x="210" y="675"/>
                </a:lnTo>
                <a:lnTo>
                  <a:pt x="209" y="671"/>
                </a:lnTo>
                <a:lnTo>
                  <a:pt x="208" y="669"/>
                </a:lnTo>
                <a:lnTo>
                  <a:pt x="205" y="667"/>
                </a:lnTo>
                <a:lnTo>
                  <a:pt x="203" y="665"/>
                </a:lnTo>
                <a:lnTo>
                  <a:pt x="201" y="664"/>
                </a:lnTo>
                <a:lnTo>
                  <a:pt x="198" y="663"/>
                </a:lnTo>
                <a:lnTo>
                  <a:pt x="196" y="663"/>
                </a:lnTo>
                <a:lnTo>
                  <a:pt x="120" y="662"/>
                </a:lnTo>
                <a:lnTo>
                  <a:pt x="120" y="451"/>
                </a:lnTo>
                <a:lnTo>
                  <a:pt x="421" y="451"/>
                </a:lnTo>
                <a:lnTo>
                  <a:pt x="421" y="662"/>
                </a:lnTo>
                <a:lnTo>
                  <a:pt x="346" y="662"/>
                </a:lnTo>
                <a:lnTo>
                  <a:pt x="343" y="663"/>
                </a:lnTo>
                <a:lnTo>
                  <a:pt x="340" y="664"/>
                </a:lnTo>
                <a:lnTo>
                  <a:pt x="337" y="665"/>
                </a:lnTo>
                <a:lnTo>
                  <a:pt x="335" y="667"/>
                </a:lnTo>
                <a:lnTo>
                  <a:pt x="333" y="669"/>
                </a:lnTo>
                <a:lnTo>
                  <a:pt x="332" y="671"/>
                </a:lnTo>
                <a:lnTo>
                  <a:pt x="331" y="675"/>
                </a:lnTo>
                <a:lnTo>
                  <a:pt x="331" y="678"/>
                </a:lnTo>
                <a:lnTo>
                  <a:pt x="331" y="858"/>
                </a:lnTo>
                <a:lnTo>
                  <a:pt x="331" y="861"/>
                </a:lnTo>
                <a:lnTo>
                  <a:pt x="332" y="863"/>
                </a:lnTo>
                <a:lnTo>
                  <a:pt x="333" y="867"/>
                </a:lnTo>
                <a:lnTo>
                  <a:pt x="335" y="869"/>
                </a:lnTo>
                <a:lnTo>
                  <a:pt x="337" y="871"/>
                </a:lnTo>
                <a:lnTo>
                  <a:pt x="340" y="872"/>
                </a:lnTo>
                <a:lnTo>
                  <a:pt x="343" y="873"/>
                </a:lnTo>
                <a:lnTo>
                  <a:pt x="346" y="873"/>
                </a:lnTo>
                <a:lnTo>
                  <a:pt x="526" y="873"/>
                </a:lnTo>
                <a:lnTo>
                  <a:pt x="529" y="873"/>
                </a:lnTo>
                <a:lnTo>
                  <a:pt x="533" y="872"/>
                </a:lnTo>
                <a:lnTo>
                  <a:pt x="535" y="871"/>
                </a:lnTo>
                <a:lnTo>
                  <a:pt x="537" y="869"/>
                </a:lnTo>
                <a:lnTo>
                  <a:pt x="539" y="867"/>
                </a:lnTo>
                <a:lnTo>
                  <a:pt x="540" y="863"/>
                </a:lnTo>
                <a:lnTo>
                  <a:pt x="541" y="861"/>
                </a:lnTo>
                <a:lnTo>
                  <a:pt x="541" y="858"/>
                </a:lnTo>
                <a:lnTo>
                  <a:pt x="541" y="677"/>
                </a:lnTo>
                <a:lnTo>
                  <a:pt x="541" y="675"/>
                </a:lnTo>
                <a:lnTo>
                  <a:pt x="540" y="671"/>
                </a:lnTo>
                <a:lnTo>
                  <a:pt x="539" y="669"/>
                </a:lnTo>
                <a:lnTo>
                  <a:pt x="537" y="667"/>
                </a:lnTo>
                <a:lnTo>
                  <a:pt x="535" y="665"/>
                </a:lnTo>
                <a:lnTo>
                  <a:pt x="533" y="664"/>
                </a:lnTo>
                <a:lnTo>
                  <a:pt x="529" y="663"/>
                </a:lnTo>
                <a:lnTo>
                  <a:pt x="526" y="663"/>
                </a:lnTo>
                <a:lnTo>
                  <a:pt x="451" y="662"/>
                </a:lnTo>
                <a:lnTo>
                  <a:pt x="451" y="451"/>
                </a:lnTo>
                <a:lnTo>
                  <a:pt x="752" y="451"/>
                </a:lnTo>
                <a:lnTo>
                  <a:pt x="752" y="662"/>
                </a:lnTo>
                <a:lnTo>
                  <a:pt x="677" y="662"/>
                </a:lnTo>
                <a:lnTo>
                  <a:pt x="674" y="663"/>
                </a:lnTo>
                <a:lnTo>
                  <a:pt x="671" y="664"/>
                </a:lnTo>
                <a:lnTo>
                  <a:pt x="669" y="665"/>
                </a:lnTo>
                <a:lnTo>
                  <a:pt x="667" y="667"/>
                </a:lnTo>
                <a:lnTo>
                  <a:pt x="664" y="669"/>
                </a:lnTo>
                <a:lnTo>
                  <a:pt x="663" y="671"/>
                </a:lnTo>
                <a:lnTo>
                  <a:pt x="662" y="675"/>
                </a:lnTo>
                <a:lnTo>
                  <a:pt x="662" y="678"/>
                </a:lnTo>
                <a:lnTo>
                  <a:pt x="662" y="858"/>
                </a:lnTo>
                <a:lnTo>
                  <a:pt x="662" y="861"/>
                </a:lnTo>
                <a:lnTo>
                  <a:pt x="663" y="863"/>
                </a:lnTo>
                <a:lnTo>
                  <a:pt x="664" y="867"/>
                </a:lnTo>
                <a:lnTo>
                  <a:pt x="667" y="869"/>
                </a:lnTo>
                <a:lnTo>
                  <a:pt x="669" y="871"/>
                </a:lnTo>
                <a:lnTo>
                  <a:pt x="671" y="872"/>
                </a:lnTo>
                <a:lnTo>
                  <a:pt x="674" y="873"/>
                </a:lnTo>
                <a:lnTo>
                  <a:pt x="677" y="873"/>
                </a:lnTo>
                <a:lnTo>
                  <a:pt x="858" y="873"/>
                </a:lnTo>
                <a:lnTo>
                  <a:pt x="861" y="873"/>
                </a:lnTo>
                <a:lnTo>
                  <a:pt x="864" y="872"/>
                </a:lnTo>
                <a:lnTo>
                  <a:pt x="866" y="871"/>
                </a:lnTo>
                <a:lnTo>
                  <a:pt x="868" y="869"/>
                </a:lnTo>
                <a:lnTo>
                  <a:pt x="870" y="867"/>
                </a:lnTo>
                <a:lnTo>
                  <a:pt x="871" y="863"/>
                </a:lnTo>
                <a:lnTo>
                  <a:pt x="873" y="861"/>
                </a:lnTo>
                <a:lnTo>
                  <a:pt x="873" y="858"/>
                </a:lnTo>
                <a:lnTo>
                  <a:pt x="873" y="677"/>
                </a:lnTo>
                <a:lnTo>
                  <a:pt x="873" y="675"/>
                </a:lnTo>
                <a:lnTo>
                  <a:pt x="871" y="671"/>
                </a:lnTo>
                <a:lnTo>
                  <a:pt x="870" y="669"/>
                </a:lnTo>
                <a:lnTo>
                  <a:pt x="868" y="667"/>
                </a:lnTo>
                <a:lnTo>
                  <a:pt x="866" y="665"/>
                </a:lnTo>
                <a:lnTo>
                  <a:pt x="864" y="664"/>
                </a:lnTo>
                <a:lnTo>
                  <a:pt x="861" y="663"/>
                </a:lnTo>
                <a:lnTo>
                  <a:pt x="858" y="66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6" name="Chart 5">
            <a:extLst>
              <a:ext uri="{FF2B5EF4-FFF2-40B4-BE49-F238E27FC236}">
                <a16:creationId xmlns:a16="http://schemas.microsoft.com/office/drawing/2014/main" id="{39FADED5-AD67-480D-109C-65F05B7C4DC3}"/>
              </a:ext>
            </a:extLst>
          </p:cNvPr>
          <p:cNvGraphicFramePr>
            <a:graphicFrameLocks/>
          </p:cNvGraphicFramePr>
          <p:nvPr>
            <p:extLst>
              <p:ext uri="{D42A27DB-BD31-4B8C-83A1-F6EECF244321}">
                <p14:modId xmlns:p14="http://schemas.microsoft.com/office/powerpoint/2010/main" val="2099809879"/>
              </p:ext>
            </p:extLst>
          </p:nvPr>
        </p:nvGraphicFramePr>
        <p:xfrm>
          <a:off x="261937" y="2020109"/>
          <a:ext cx="4583478" cy="3428999"/>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F7963A6-2802-3FC5-AF75-0E4DEFAE2F59}"/>
              </a:ext>
            </a:extLst>
          </p:cNvPr>
          <p:cNvSpPr txBox="1">
            <a:spLocks/>
          </p:cNvSpPr>
          <p:nvPr/>
        </p:nvSpPr>
        <p:spPr>
          <a:xfrm>
            <a:off x="838200" y="489045"/>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Category Behaviour</a:t>
            </a:r>
          </a:p>
        </p:txBody>
      </p:sp>
      <p:graphicFrame>
        <p:nvGraphicFramePr>
          <p:cNvPr id="2" name="Chart 1">
            <a:extLst>
              <a:ext uri="{FF2B5EF4-FFF2-40B4-BE49-F238E27FC236}">
                <a16:creationId xmlns:a16="http://schemas.microsoft.com/office/drawing/2014/main" id="{AE0C863D-2B49-E632-A63C-D19772C0B286}"/>
              </a:ext>
            </a:extLst>
          </p:cNvPr>
          <p:cNvGraphicFramePr>
            <a:graphicFrameLocks/>
          </p:cNvGraphicFramePr>
          <p:nvPr>
            <p:extLst>
              <p:ext uri="{D42A27DB-BD31-4B8C-83A1-F6EECF244321}">
                <p14:modId xmlns:p14="http://schemas.microsoft.com/office/powerpoint/2010/main" val="3823409727"/>
              </p:ext>
            </p:extLst>
          </p:nvPr>
        </p:nvGraphicFramePr>
        <p:xfrm>
          <a:off x="5876925" y="3047364"/>
          <a:ext cx="5800725" cy="30717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7792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6" name="Title 5">
            <a:extLst>
              <a:ext uri="{FF2B5EF4-FFF2-40B4-BE49-F238E27FC236}">
                <a16:creationId xmlns:a16="http://schemas.microsoft.com/office/drawing/2014/main" id="{5E6162DB-5E1A-A56D-6F7A-6D742C0EFACB}"/>
              </a:ext>
            </a:extLst>
          </p:cNvPr>
          <p:cNvSpPr>
            <a:spLocks noGrp="1"/>
          </p:cNvSpPr>
          <p:nvPr>
            <p:ph type="title"/>
          </p:nvPr>
        </p:nvSpPr>
        <p:spPr>
          <a:xfrm>
            <a:off x="3825059" y="333915"/>
            <a:ext cx="5110294" cy="1129164"/>
          </a:xfrm>
        </p:spPr>
        <p:txBody>
          <a:bodyPr>
            <a:normAutofit/>
          </a:bodyPr>
          <a:lstStyle/>
          <a:p>
            <a:pPr algn="ctr"/>
            <a:r>
              <a:rPr lang="en-IN" sz="3200" dirty="0"/>
              <a:t>BUSINESS CONTEXT</a:t>
            </a:r>
          </a:p>
        </p:txBody>
      </p:sp>
      <p:grpSp>
        <p:nvGrpSpPr>
          <p:cNvPr id="32" name="Group 31">
            <a:extLst>
              <a:ext uri="{FF2B5EF4-FFF2-40B4-BE49-F238E27FC236}">
                <a16:creationId xmlns:a16="http://schemas.microsoft.com/office/drawing/2014/main" id="{80830774-DE2C-A0B4-B35F-F305B2C128C2}"/>
              </a:ext>
            </a:extLst>
          </p:cNvPr>
          <p:cNvGrpSpPr/>
          <p:nvPr/>
        </p:nvGrpSpPr>
        <p:grpSpPr>
          <a:xfrm>
            <a:off x="1127803" y="1727454"/>
            <a:ext cx="3096596" cy="4365113"/>
            <a:chOff x="1808891" y="1839558"/>
            <a:chExt cx="3096596" cy="4365113"/>
          </a:xfrm>
        </p:grpSpPr>
        <p:sp>
          <p:nvSpPr>
            <p:cNvPr id="33" name="TextBox 32">
              <a:extLst>
                <a:ext uri="{FF2B5EF4-FFF2-40B4-BE49-F238E27FC236}">
                  <a16:creationId xmlns:a16="http://schemas.microsoft.com/office/drawing/2014/main" id="{82BF0DB8-7CD1-F65B-5CA4-5CC023713314}"/>
                </a:ext>
              </a:extLst>
            </p:cNvPr>
            <p:cNvSpPr txBox="1">
              <a:spLocks noChangeAspect="1"/>
            </p:cNvSpPr>
            <p:nvPr/>
          </p:nvSpPr>
          <p:spPr>
            <a:xfrm>
              <a:off x="2162286" y="1839558"/>
              <a:ext cx="2452745" cy="504000"/>
            </a:xfrm>
            <a:prstGeom prst="rect">
              <a:avLst/>
            </a:prstGeom>
            <a:solidFill>
              <a:srgbClr val="3F0065"/>
            </a:solidFill>
            <a:ln w="28575">
              <a:solidFill>
                <a:schemeClr val="bg2"/>
              </a:solidFill>
            </a:ln>
            <a:effectLst>
              <a:outerShdw blurRad="50800" dist="50800" dir="5400000" algn="ctr" rotWithShape="0">
                <a:srgbClr val="000000"/>
              </a:outerShdw>
              <a:softEdge rad="0"/>
            </a:effectLst>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peak Pro" panose="020B0504020101020102" pitchFamily="34" charset="0"/>
                  <a:ea typeface="+mn-ea"/>
                  <a:cs typeface="+mn-cs"/>
                </a:rPr>
                <a:t>Problem Statement</a:t>
              </a:r>
            </a:p>
          </p:txBody>
        </p:sp>
        <p:graphicFrame>
          <p:nvGraphicFramePr>
            <p:cNvPr id="34" name="Diagram 33">
              <a:extLst>
                <a:ext uri="{FF2B5EF4-FFF2-40B4-BE49-F238E27FC236}">
                  <a16:creationId xmlns:a16="http://schemas.microsoft.com/office/drawing/2014/main" id="{FBAC9331-D91D-7FC6-EF48-6F7BF840492E}"/>
                </a:ext>
              </a:extLst>
            </p:cNvPr>
            <p:cNvGraphicFramePr/>
            <p:nvPr>
              <p:extLst>
                <p:ext uri="{D42A27DB-BD31-4B8C-83A1-F6EECF244321}">
                  <p14:modId xmlns:p14="http://schemas.microsoft.com/office/powerpoint/2010/main" val="3755003789"/>
                </p:ext>
              </p:extLst>
            </p:nvPr>
          </p:nvGraphicFramePr>
          <p:xfrm>
            <a:off x="1808891" y="2271656"/>
            <a:ext cx="3096596" cy="3933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35" name="Group 34">
            <a:extLst>
              <a:ext uri="{FF2B5EF4-FFF2-40B4-BE49-F238E27FC236}">
                <a16:creationId xmlns:a16="http://schemas.microsoft.com/office/drawing/2014/main" id="{1B2565D4-6EF5-EE81-AB7F-CF3E810A7529}"/>
              </a:ext>
            </a:extLst>
          </p:cNvPr>
          <p:cNvGrpSpPr/>
          <p:nvPr/>
        </p:nvGrpSpPr>
        <p:grpSpPr>
          <a:xfrm>
            <a:off x="8401766" y="1727454"/>
            <a:ext cx="3096596" cy="4365113"/>
            <a:chOff x="1808891" y="1839558"/>
            <a:chExt cx="3096596" cy="4365113"/>
          </a:xfrm>
        </p:grpSpPr>
        <p:sp>
          <p:nvSpPr>
            <p:cNvPr id="36" name="TextBox 35">
              <a:extLst>
                <a:ext uri="{FF2B5EF4-FFF2-40B4-BE49-F238E27FC236}">
                  <a16:creationId xmlns:a16="http://schemas.microsoft.com/office/drawing/2014/main" id="{FF1A0960-B843-8B67-280C-1F01CC485AE7}"/>
                </a:ext>
              </a:extLst>
            </p:cNvPr>
            <p:cNvSpPr txBox="1">
              <a:spLocks noChangeAspect="1"/>
            </p:cNvSpPr>
            <p:nvPr/>
          </p:nvSpPr>
          <p:spPr>
            <a:xfrm>
              <a:off x="2162286" y="1839558"/>
              <a:ext cx="2452745" cy="504000"/>
            </a:xfrm>
            <a:prstGeom prst="rect">
              <a:avLst/>
            </a:prstGeom>
            <a:solidFill>
              <a:srgbClr val="3F0065"/>
            </a:solidFill>
            <a:ln w="28575">
              <a:solidFill>
                <a:schemeClr val="bg2"/>
              </a:solidFill>
            </a:ln>
            <a:effectLst>
              <a:outerShdw blurRad="50800" dist="50800" dir="5400000" algn="ctr" rotWithShape="0">
                <a:srgbClr val="000000"/>
              </a:outerShdw>
              <a:softEdge rad="0"/>
            </a:effectLst>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solidFill>
                    <a:srgbClr val="FFFFFF"/>
                  </a:solidFill>
                  <a:latin typeface="Speak Pro" panose="020B0504020101020102" pitchFamily="34" charset="0"/>
                </a:rPr>
                <a:t>Client </a:t>
              </a:r>
              <a:r>
                <a:rPr kumimoji="0" lang="en-IN" sz="1800" b="1" i="0" u="none" strike="noStrike" kern="1200" cap="none" spc="0" normalizeH="0" baseline="0" noProof="0" dirty="0">
                  <a:ln>
                    <a:noFill/>
                  </a:ln>
                  <a:solidFill>
                    <a:srgbClr val="FFFFFF"/>
                  </a:solidFill>
                  <a:effectLst/>
                  <a:uLnTx/>
                  <a:uFillTx/>
                  <a:latin typeface="Speak Pro" panose="020B0504020101020102" pitchFamily="34" charset="0"/>
                  <a:ea typeface="+mn-ea"/>
                  <a:cs typeface="+mn-cs"/>
                </a:rPr>
                <a:t>Need</a:t>
              </a:r>
            </a:p>
          </p:txBody>
        </p:sp>
        <p:graphicFrame>
          <p:nvGraphicFramePr>
            <p:cNvPr id="39" name="Diagram 38">
              <a:extLst>
                <a:ext uri="{FF2B5EF4-FFF2-40B4-BE49-F238E27FC236}">
                  <a16:creationId xmlns:a16="http://schemas.microsoft.com/office/drawing/2014/main" id="{E4F6DA23-6A1D-2020-2ADF-43EB6C46A2F7}"/>
                </a:ext>
              </a:extLst>
            </p:cNvPr>
            <p:cNvGraphicFramePr/>
            <p:nvPr>
              <p:extLst>
                <p:ext uri="{D42A27DB-BD31-4B8C-83A1-F6EECF244321}">
                  <p14:modId xmlns:p14="http://schemas.microsoft.com/office/powerpoint/2010/main" val="2640289622"/>
                </p:ext>
              </p:extLst>
            </p:nvPr>
          </p:nvGraphicFramePr>
          <p:xfrm>
            <a:off x="1808891" y="2271656"/>
            <a:ext cx="3096596" cy="39330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41" name="Group 40">
            <a:extLst>
              <a:ext uri="{FF2B5EF4-FFF2-40B4-BE49-F238E27FC236}">
                <a16:creationId xmlns:a16="http://schemas.microsoft.com/office/drawing/2014/main" id="{38653465-69E8-2534-C87C-D82E159B5828}"/>
              </a:ext>
            </a:extLst>
          </p:cNvPr>
          <p:cNvGrpSpPr/>
          <p:nvPr/>
        </p:nvGrpSpPr>
        <p:grpSpPr>
          <a:xfrm>
            <a:off x="4831908" y="1727454"/>
            <a:ext cx="3096596" cy="4365113"/>
            <a:chOff x="1808891" y="1839558"/>
            <a:chExt cx="3096596" cy="4365113"/>
          </a:xfrm>
        </p:grpSpPr>
        <p:sp>
          <p:nvSpPr>
            <p:cNvPr id="42" name="TextBox 41">
              <a:extLst>
                <a:ext uri="{FF2B5EF4-FFF2-40B4-BE49-F238E27FC236}">
                  <a16:creationId xmlns:a16="http://schemas.microsoft.com/office/drawing/2014/main" id="{C4F34F59-B1A4-65FB-6243-3A37057DF9C9}"/>
                </a:ext>
              </a:extLst>
            </p:cNvPr>
            <p:cNvSpPr txBox="1">
              <a:spLocks noChangeAspect="1"/>
            </p:cNvSpPr>
            <p:nvPr/>
          </p:nvSpPr>
          <p:spPr>
            <a:xfrm>
              <a:off x="2162286" y="1839558"/>
              <a:ext cx="2452745" cy="504000"/>
            </a:xfrm>
            <a:prstGeom prst="rect">
              <a:avLst/>
            </a:prstGeom>
            <a:solidFill>
              <a:srgbClr val="3F0065"/>
            </a:solidFill>
            <a:ln w="28575">
              <a:solidFill>
                <a:schemeClr val="bg2"/>
              </a:solidFill>
            </a:ln>
            <a:effectLst>
              <a:outerShdw blurRad="50800" dist="50800" dir="5400000" algn="ctr" rotWithShape="0">
                <a:srgbClr val="000000"/>
              </a:outerShdw>
              <a:softEdge rad="0"/>
            </a:effectLst>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Speak Pro" panose="020B0504020101020102" pitchFamily="34" charset="0"/>
                  <a:ea typeface="+mn-ea"/>
                  <a:cs typeface="+mn-cs"/>
                </a:rPr>
                <a:t>Requirements</a:t>
              </a:r>
            </a:p>
          </p:txBody>
        </p:sp>
        <p:graphicFrame>
          <p:nvGraphicFramePr>
            <p:cNvPr id="43" name="Diagram 42">
              <a:extLst>
                <a:ext uri="{FF2B5EF4-FFF2-40B4-BE49-F238E27FC236}">
                  <a16:creationId xmlns:a16="http://schemas.microsoft.com/office/drawing/2014/main" id="{7CCAA58E-EF6A-1886-F09E-30FFE05E964B}"/>
                </a:ext>
              </a:extLst>
            </p:cNvPr>
            <p:cNvGraphicFramePr/>
            <p:nvPr>
              <p:extLst>
                <p:ext uri="{D42A27DB-BD31-4B8C-83A1-F6EECF244321}">
                  <p14:modId xmlns:p14="http://schemas.microsoft.com/office/powerpoint/2010/main" val="3394887729"/>
                </p:ext>
              </p:extLst>
            </p:nvPr>
          </p:nvGraphicFramePr>
          <p:xfrm>
            <a:off x="1808891" y="2271656"/>
            <a:ext cx="3096596" cy="393301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Tree>
    <p:extLst>
      <p:ext uri="{BB962C8B-B14F-4D97-AF65-F5344CB8AC3E}">
        <p14:creationId xmlns:p14="http://schemas.microsoft.com/office/powerpoint/2010/main" val="1926273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xmlns="" val="1"/>
              </a:ext>
            </a:extLst>
          </p:cNvPr>
          <p:cNvSpPr/>
          <p:nvPr/>
        </p:nvSpPr>
        <p:spPr>
          <a:xfrm>
            <a:off x="304801" y="1658178"/>
            <a:ext cx="5846401"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799541" y="1424570"/>
            <a:ext cx="5143500"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   Total sales and percentage of sales by 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(Pareto chart analysis)</a:t>
            </a: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xmlns="" val="1"/>
              </a:ext>
            </a:extLst>
          </p:cNvPr>
          <p:cNvSpPr/>
          <p:nvPr/>
        </p:nvSpPr>
        <p:spPr>
          <a:xfrm>
            <a:off x="258456" y="1525608"/>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304800" y="1535087"/>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D50806-BABF-4915-9689-3B9956D1C75C}" type="slidenum">
              <a:rPr kumimoji="0" lang="en-US"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1">
            <a:extLst>
              <a:ext uri="{FF2B5EF4-FFF2-40B4-BE49-F238E27FC236}">
                <a16:creationId xmlns:a16="http://schemas.microsoft.com/office/drawing/2014/main" id="{645E21D2-7914-030D-9E9E-D52C6B18CFA5}"/>
              </a:ext>
            </a:extLst>
          </p:cNvPr>
          <p:cNvSpPr txBox="1">
            <a:spLocks/>
          </p:cNvSpPr>
          <p:nvPr/>
        </p:nvSpPr>
        <p:spPr>
          <a:xfrm>
            <a:off x="838200" y="489045"/>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all" spc="0" normalizeH="0" baseline="0" noProof="0" dirty="0">
                <a:ln>
                  <a:noFill/>
                </a:ln>
                <a:solidFill>
                  <a:srgbClr val="000000">
                    <a:lumMod val="75000"/>
                    <a:lumOff val="25000"/>
                  </a:srgbClr>
                </a:solidFill>
                <a:effectLst/>
                <a:uLnTx/>
                <a:uFillTx/>
                <a:latin typeface="Century Gothic"/>
                <a:ea typeface="+mj-ea"/>
                <a:cs typeface="+mj-cs"/>
              </a:rPr>
              <a:t>Category Behaviour</a:t>
            </a:r>
          </a:p>
        </p:txBody>
      </p:sp>
      <p:graphicFrame>
        <p:nvGraphicFramePr>
          <p:cNvPr id="2" name="Chart 1">
            <a:extLst>
              <a:ext uri="{FF2B5EF4-FFF2-40B4-BE49-F238E27FC236}">
                <a16:creationId xmlns:a16="http://schemas.microsoft.com/office/drawing/2014/main" id="{052B740B-E658-BEAF-4F54-F40CBAD0CDAB}"/>
              </a:ext>
            </a:extLst>
          </p:cNvPr>
          <p:cNvGraphicFramePr>
            <a:graphicFrameLocks/>
          </p:cNvGraphicFramePr>
          <p:nvPr>
            <p:extLst>
              <p:ext uri="{D42A27DB-BD31-4B8C-83A1-F6EECF244321}">
                <p14:modId xmlns:p14="http://schemas.microsoft.com/office/powerpoint/2010/main" val="345623818"/>
              </p:ext>
            </p:extLst>
          </p:nvPr>
        </p:nvGraphicFramePr>
        <p:xfrm>
          <a:off x="304800" y="2095739"/>
          <a:ext cx="5791199" cy="388527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8F64F067-06FC-3FEE-1BEC-617FB08E7DAB}"/>
              </a:ext>
              <a:ext uri="{C183D7F6-B498-43B3-948B-1728B52AA6E4}">
                <adec:decorative xmlns:adec="http://schemas.microsoft.com/office/drawing/2017/decorative" xmlns="" val="1"/>
              </a:ext>
            </a:extLst>
          </p:cNvPr>
          <p:cNvSpPr/>
          <p:nvPr/>
        </p:nvSpPr>
        <p:spPr>
          <a:xfrm>
            <a:off x="6437781" y="1681141"/>
            <a:ext cx="5554761" cy="4299876"/>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Rounded Corners 6">
            <a:extLst>
              <a:ext uri="{FF2B5EF4-FFF2-40B4-BE49-F238E27FC236}">
                <a16:creationId xmlns:a16="http://schemas.microsoft.com/office/drawing/2014/main" id="{F950F002-66C2-A0ED-839C-04CBEDE8AA35}"/>
              </a:ext>
            </a:extLst>
          </p:cNvPr>
          <p:cNvSpPr/>
          <p:nvPr/>
        </p:nvSpPr>
        <p:spPr>
          <a:xfrm>
            <a:off x="6894873" y="1424571"/>
            <a:ext cx="4601802" cy="479796"/>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   Category profit and profit contribution percent</a:t>
            </a:r>
          </a:p>
        </p:txBody>
      </p:sp>
      <p:sp>
        <p:nvSpPr>
          <p:cNvPr id="8" name="Oval 7">
            <a:extLst>
              <a:ext uri="{FF2B5EF4-FFF2-40B4-BE49-F238E27FC236}">
                <a16:creationId xmlns:a16="http://schemas.microsoft.com/office/drawing/2014/main" id="{6470CC82-E947-744E-69AF-CE8AD27562EE}"/>
              </a:ext>
              <a:ext uri="{C183D7F6-B498-43B3-948B-1728B52AA6E4}">
                <adec:decorative xmlns:adec="http://schemas.microsoft.com/office/drawing/2017/decorative" xmlns="" val="1"/>
              </a:ext>
            </a:extLst>
          </p:cNvPr>
          <p:cNvSpPr/>
          <p:nvPr/>
        </p:nvSpPr>
        <p:spPr>
          <a:xfrm>
            <a:off x="6404705" y="1571153"/>
            <a:ext cx="311059" cy="294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9" name="Group 8" descr="This is an icon of a bar chart and a line chart. ">
            <a:extLst>
              <a:ext uri="{FF2B5EF4-FFF2-40B4-BE49-F238E27FC236}">
                <a16:creationId xmlns:a16="http://schemas.microsoft.com/office/drawing/2014/main" id="{F180C2DD-1DB7-C596-6074-DEFED481E557}"/>
              </a:ext>
            </a:extLst>
          </p:cNvPr>
          <p:cNvGrpSpPr/>
          <p:nvPr/>
        </p:nvGrpSpPr>
        <p:grpSpPr>
          <a:xfrm>
            <a:off x="6393706" y="1637689"/>
            <a:ext cx="227755" cy="212696"/>
            <a:chOff x="4319588" y="2492375"/>
            <a:chExt cx="287338" cy="287338"/>
          </a:xfrm>
          <a:solidFill>
            <a:srgbClr val="CE295E"/>
          </a:solidFill>
        </p:grpSpPr>
        <p:sp>
          <p:nvSpPr>
            <p:cNvPr id="10" name="Freeform 372">
              <a:extLst>
                <a:ext uri="{FF2B5EF4-FFF2-40B4-BE49-F238E27FC236}">
                  <a16:creationId xmlns:a16="http://schemas.microsoft.com/office/drawing/2014/main" id="{81216AC9-DC12-A487-66E1-6DF6018A89C4}"/>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1" name="Freeform 373">
              <a:extLst>
                <a:ext uri="{FF2B5EF4-FFF2-40B4-BE49-F238E27FC236}">
                  <a16:creationId xmlns:a16="http://schemas.microsoft.com/office/drawing/2014/main" id="{FEA98D4E-17D1-DB8D-14D1-FA639669DE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aphicFrame>
        <p:nvGraphicFramePr>
          <p:cNvPr id="13" name="Chart 12">
            <a:extLst>
              <a:ext uri="{FF2B5EF4-FFF2-40B4-BE49-F238E27FC236}">
                <a16:creationId xmlns:a16="http://schemas.microsoft.com/office/drawing/2014/main" id="{A73B904A-63C6-0F05-97FA-09D82DA15FC6}"/>
              </a:ext>
            </a:extLst>
          </p:cNvPr>
          <p:cNvGraphicFramePr>
            <a:graphicFrameLocks/>
          </p:cNvGraphicFramePr>
          <p:nvPr>
            <p:extLst>
              <p:ext uri="{D42A27DB-BD31-4B8C-83A1-F6EECF244321}">
                <p14:modId xmlns:p14="http://schemas.microsoft.com/office/powerpoint/2010/main" val="1558721246"/>
              </p:ext>
            </p:extLst>
          </p:nvPr>
        </p:nvGraphicFramePr>
        <p:xfrm>
          <a:off x="6516371" y="2160937"/>
          <a:ext cx="5495925" cy="37159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7074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655E28-CB56-7E9B-3A6B-B4238BC4DC2A}"/>
              </a:ext>
              <a:ext uri="{C183D7F6-B498-43B3-948B-1728B52AA6E4}">
                <adec:decorative xmlns:adec="http://schemas.microsoft.com/office/drawing/2017/decorative" xmlns="" val="1"/>
              </a:ext>
            </a:extLst>
          </p:cNvPr>
          <p:cNvSpPr/>
          <p:nvPr/>
        </p:nvSpPr>
        <p:spPr>
          <a:xfrm>
            <a:off x="0" y="1333500"/>
            <a:ext cx="12192000" cy="5457825"/>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itle 1">
            <a:extLst>
              <a:ext uri="{FF2B5EF4-FFF2-40B4-BE49-F238E27FC236}">
                <a16:creationId xmlns:a16="http://schemas.microsoft.com/office/drawing/2014/main" id="{1CFC746D-F809-C8A5-8E2C-838EC244BF6F}"/>
              </a:ext>
            </a:extLst>
          </p:cNvPr>
          <p:cNvSpPr>
            <a:spLocks noGrp="1"/>
          </p:cNvSpPr>
          <p:nvPr>
            <p:ph type="title"/>
          </p:nvPr>
        </p:nvSpPr>
        <p:spPr/>
        <p:txBody>
          <a:bodyPr/>
          <a:lstStyle/>
          <a:p>
            <a:r>
              <a:rPr lang="en-IN" dirty="0"/>
              <a:t>Category  penetration</a:t>
            </a:r>
          </a:p>
        </p:txBody>
      </p:sp>
      <p:sp>
        <p:nvSpPr>
          <p:cNvPr id="4" name="Slide Number Placeholder 3">
            <a:extLst>
              <a:ext uri="{FF2B5EF4-FFF2-40B4-BE49-F238E27FC236}">
                <a16:creationId xmlns:a16="http://schemas.microsoft.com/office/drawing/2014/main" id="{F9FB4BC9-8D98-2CE4-2C79-19C2B92F8953}"/>
              </a:ext>
            </a:extLst>
          </p:cNvPr>
          <p:cNvSpPr>
            <a:spLocks noGrp="1"/>
          </p:cNvSpPr>
          <p:nvPr>
            <p:ph type="sldNum" sz="quarter" idx="12"/>
          </p:nvPr>
        </p:nvSpPr>
        <p:spPr/>
        <p:txBody>
          <a:bodyPr/>
          <a:lstStyle/>
          <a:p>
            <a:fld id="{0FD50806-BABF-4915-9689-3B9956D1C75C}" type="slidenum">
              <a:rPr lang="en-US" smtClean="0"/>
              <a:pPr/>
              <a:t>21</a:t>
            </a:fld>
            <a:endParaRPr lang="en-US" dirty="0"/>
          </a:p>
        </p:txBody>
      </p:sp>
      <p:graphicFrame>
        <p:nvGraphicFramePr>
          <p:cNvPr id="6" name="Object 5">
            <a:extLst>
              <a:ext uri="{FF2B5EF4-FFF2-40B4-BE49-F238E27FC236}">
                <a16:creationId xmlns:a16="http://schemas.microsoft.com/office/drawing/2014/main" id="{22B5A498-692E-FC94-280B-A0987C548908}"/>
              </a:ext>
            </a:extLst>
          </p:cNvPr>
          <p:cNvGraphicFramePr>
            <a:graphicFrameLocks noChangeAspect="1"/>
          </p:cNvGraphicFramePr>
          <p:nvPr>
            <p:extLst>
              <p:ext uri="{D42A27DB-BD31-4B8C-83A1-F6EECF244321}">
                <p14:modId xmlns:p14="http://schemas.microsoft.com/office/powerpoint/2010/main" val="347124590"/>
              </p:ext>
            </p:extLst>
          </p:nvPr>
        </p:nvGraphicFramePr>
        <p:xfrm>
          <a:off x="612474" y="1439861"/>
          <a:ext cx="10831513" cy="4084638"/>
        </p:xfrm>
        <a:graphic>
          <a:graphicData uri="http://schemas.openxmlformats.org/presentationml/2006/ole">
            <mc:AlternateContent xmlns:mc="http://schemas.openxmlformats.org/markup-compatibility/2006">
              <mc:Choice xmlns:v="urn:schemas-microsoft-com:vml" Requires="v">
                <p:oleObj spid="_x0000_s1027" name="Worksheet" r:id="rId3" imgW="8410745" imgH="3819396" progId="Excel.Sheet.12">
                  <p:embed/>
                </p:oleObj>
              </mc:Choice>
              <mc:Fallback>
                <p:oleObj name="Worksheet" r:id="rId3" imgW="8410745" imgH="3819396" progId="Excel.Sheet.12">
                  <p:embed/>
                  <p:pic>
                    <p:nvPicPr>
                      <p:cNvPr id="6" name="Object 5">
                        <a:extLst>
                          <a:ext uri="{FF2B5EF4-FFF2-40B4-BE49-F238E27FC236}">
                            <a16:creationId xmlns:a16="http://schemas.microsoft.com/office/drawing/2014/main" id="{22B5A498-692E-FC94-280B-A0987C548908}"/>
                          </a:ext>
                        </a:extLst>
                      </p:cNvPr>
                      <p:cNvPicPr/>
                      <p:nvPr/>
                    </p:nvPicPr>
                    <p:blipFill>
                      <a:blip r:embed="rId4"/>
                      <a:stretch>
                        <a:fillRect/>
                      </a:stretch>
                    </p:blipFill>
                    <p:spPr>
                      <a:xfrm>
                        <a:off x="612474" y="1439861"/>
                        <a:ext cx="10831513" cy="40846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83FCEE49-40BB-2EFD-4622-B25CFB005978}"/>
              </a:ext>
            </a:extLst>
          </p:cNvPr>
          <p:cNvSpPr txBox="1"/>
          <p:nvPr/>
        </p:nvSpPr>
        <p:spPr>
          <a:xfrm>
            <a:off x="494506" y="5524499"/>
            <a:ext cx="11602244" cy="338554"/>
          </a:xfrm>
          <a:prstGeom prst="rect">
            <a:avLst/>
          </a:prstGeom>
          <a:noFill/>
        </p:spPr>
        <p:txBody>
          <a:bodyPr wrap="square" rtlCol="0">
            <a:spAutoFit/>
          </a:bodyPr>
          <a:lstStyle/>
          <a:p>
            <a:pPr marL="285750" indent="-285750">
              <a:buFont typeface="Arial" panose="020B0604020202020204" pitchFamily="34" charset="0"/>
              <a:buChar char="•"/>
            </a:pPr>
            <a:endParaRPr lang="en-IN" sz="1600" b="1" dirty="0"/>
          </a:p>
        </p:txBody>
      </p:sp>
    </p:spTree>
    <p:extLst>
      <p:ext uri="{BB962C8B-B14F-4D97-AF65-F5344CB8AC3E}">
        <p14:creationId xmlns:p14="http://schemas.microsoft.com/office/powerpoint/2010/main" val="100052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1388-61C1-C7A6-708D-2D1CCE160C52}"/>
              </a:ext>
            </a:extLst>
          </p:cNvPr>
          <p:cNvSpPr>
            <a:spLocks noGrp="1"/>
          </p:cNvSpPr>
          <p:nvPr>
            <p:ph type="title"/>
          </p:nvPr>
        </p:nvSpPr>
        <p:spPr/>
        <p:txBody>
          <a:bodyPr/>
          <a:lstStyle/>
          <a:p>
            <a:r>
              <a:rPr lang="en-IN" dirty="0"/>
              <a:t>Category penetration</a:t>
            </a:r>
          </a:p>
        </p:txBody>
      </p:sp>
      <p:sp>
        <p:nvSpPr>
          <p:cNvPr id="3" name="Footer Placeholder 2">
            <a:extLst>
              <a:ext uri="{FF2B5EF4-FFF2-40B4-BE49-F238E27FC236}">
                <a16:creationId xmlns:a16="http://schemas.microsoft.com/office/drawing/2014/main" id="{A8B93383-C0E9-7B6B-39AE-7E6029C7E9C8}"/>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27F6803-7FCD-07F9-D5C6-F6B73236B183}"/>
              </a:ext>
            </a:extLst>
          </p:cNvPr>
          <p:cNvSpPr>
            <a:spLocks noGrp="1"/>
          </p:cNvSpPr>
          <p:nvPr>
            <p:ph type="sldNum" sz="quarter" idx="12"/>
          </p:nvPr>
        </p:nvSpPr>
        <p:spPr/>
        <p:txBody>
          <a:bodyPr/>
          <a:lstStyle/>
          <a:p>
            <a:fld id="{0FD50806-BABF-4915-9689-3B9956D1C75C}" type="slidenum">
              <a:rPr lang="en-US" smtClean="0"/>
              <a:pPr/>
              <a:t>22</a:t>
            </a:fld>
            <a:endParaRPr lang="en-US" dirty="0"/>
          </a:p>
        </p:txBody>
      </p:sp>
      <p:pic>
        <p:nvPicPr>
          <p:cNvPr id="5" name="Picture 4">
            <a:extLst>
              <a:ext uri="{FF2B5EF4-FFF2-40B4-BE49-F238E27FC236}">
                <a16:creationId xmlns:a16="http://schemas.microsoft.com/office/drawing/2014/main" id="{C446B56C-A54E-E25F-3285-94152F51A5BF}"/>
              </a:ext>
              <a:ext uri="{C183D7F6-B498-43B3-948B-1728B52AA6E4}">
                <adec:decorative xmlns:adec="http://schemas.microsoft.com/office/drawing/2017/decorative" xmlns=""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6" name="Rectangle 5">
            <a:extLst>
              <a:ext uri="{FF2B5EF4-FFF2-40B4-BE49-F238E27FC236}">
                <a16:creationId xmlns:a16="http://schemas.microsoft.com/office/drawing/2014/main" id="{0777D504-9798-ED5C-0433-3504290A4E55}"/>
              </a:ext>
              <a:ext uri="{C183D7F6-B498-43B3-948B-1728B52AA6E4}">
                <adec:decorative xmlns:adec="http://schemas.microsoft.com/office/drawing/2017/decorative" xmlns="" val="1"/>
              </a:ext>
            </a:extLst>
          </p:cNvPr>
          <p:cNvSpPr/>
          <p:nvPr/>
        </p:nvSpPr>
        <p:spPr>
          <a:xfrm>
            <a:off x="0" y="1295400"/>
            <a:ext cx="12192000" cy="5223787"/>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428C1E-C42A-DEF6-8440-C5F6E312E232}"/>
              </a:ext>
            </a:extLst>
          </p:cNvPr>
          <p:cNvSpPr txBox="1"/>
          <p:nvPr/>
        </p:nvSpPr>
        <p:spPr>
          <a:xfrm>
            <a:off x="514350" y="1990725"/>
            <a:ext cx="11163300" cy="3693319"/>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bg1"/>
                </a:solidFill>
              </a:rPr>
              <a:t>Category Penetration = number of orders containing the category/number of orders)</a:t>
            </a:r>
          </a:p>
          <a:p>
            <a:endParaRPr lang="en-US" sz="1800" b="1" dirty="0">
              <a:solidFill>
                <a:schemeClr val="bg1"/>
              </a:solidFill>
            </a:endParaRPr>
          </a:p>
          <a:p>
            <a:pPr marL="285750" indent="-285750">
              <a:buFont typeface="Arial" panose="020B0604020202020204" pitchFamily="34" charset="0"/>
              <a:buChar char="•"/>
            </a:pPr>
            <a:r>
              <a:rPr lang="en-US" sz="1800" b="1" dirty="0">
                <a:solidFill>
                  <a:schemeClr val="bg1"/>
                </a:solidFill>
              </a:rPr>
              <a:t>Category penetration is a metric that measures the popularity of a brand or category of products by determining the percentage of people who buy or use them within a given time period. It can help managers understand the size of a category, how many consumers use it, and make decisions about sales growth.</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Based on the given chart it was seen that the top 3 category with the highest penetration were Toys and Gifts, Baby and Home Appliances  from March-June , however in the month of August the penetration rate of Baby category was overtaken by that of Food and Beverages .</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However , from September onwards the category penetration saw the same initial trend.</a:t>
            </a:r>
          </a:p>
          <a:p>
            <a:pPr marL="285750" indent="-285750">
              <a:buFont typeface="Arial" panose="020B0604020202020204" pitchFamily="34" charset="0"/>
              <a:buChar char="•"/>
            </a:pPr>
            <a:endParaRPr lang="en-IN" sz="1800" b="1"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78632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B41D20-E289-2BC4-AE07-29617AA0D8C3}"/>
              </a:ext>
            </a:extLst>
          </p:cNvPr>
          <p:cNvSpPr txBox="1"/>
          <p:nvPr/>
        </p:nvSpPr>
        <p:spPr>
          <a:xfrm>
            <a:off x="77003" y="1183907"/>
            <a:ext cx="12114998" cy="5313146"/>
          </a:xfrm>
          <a:prstGeom prst="rect">
            <a:avLst/>
          </a:prstGeom>
          <a:noFill/>
          <a:ln w="19050">
            <a:solidFill>
              <a:srgbClr val="CE295E"/>
            </a:solidFill>
          </a:ln>
        </p:spPr>
        <p:txBody>
          <a:bodyPr wrap="square" rtlCol="0">
            <a:noAutofit/>
          </a:bodyPr>
          <a:lstStyle/>
          <a:p>
            <a:endParaRPr lang="en-IN" dirty="0"/>
          </a:p>
        </p:txBody>
      </p:sp>
      <p:sp>
        <p:nvSpPr>
          <p:cNvPr id="2" name="Title 1">
            <a:extLst>
              <a:ext uri="{FF2B5EF4-FFF2-40B4-BE49-F238E27FC236}">
                <a16:creationId xmlns:a16="http://schemas.microsoft.com/office/drawing/2014/main" id="{188CFF6A-8F63-C534-D25B-6C60DA837A2F}"/>
              </a:ext>
            </a:extLst>
          </p:cNvPr>
          <p:cNvSpPr>
            <a:spLocks noGrp="1"/>
          </p:cNvSpPr>
          <p:nvPr>
            <p:ph type="title"/>
          </p:nvPr>
        </p:nvSpPr>
        <p:spPr/>
        <p:txBody>
          <a:bodyPr/>
          <a:lstStyle/>
          <a:p>
            <a:r>
              <a:rPr lang="en-IN" dirty="0"/>
              <a:t>Cross selling analysis</a:t>
            </a:r>
          </a:p>
        </p:txBody>
      </p:sp>
      <p:sp>
        <p:nvSpPr>
          <p:cNvPr id="4" name="Slide Number Placeholder 3">
            <a:extLst>
              <a:ext uri="{FF2B5EF4-FFF2-40B4-BE49-F238E27FC236}">
                <a16:creationId xmlns:a16="http://schemas.microsoft.com/office/drawing/2014/main" id="{95276754-F828-50D8-4DB2-2B54BF1C2F74}"/>
              </a:ext>
            </a:extLst>
          </p:cNvPr>
          <p:cNvSpPr>
            <a:spLocks noGrp="1"/>
          </p:cNvSpPr>
          <p:nvPr>
            <p:ph type="sldNum" sz="quarter" idx="12"/>
          </p:nvPr>
        </p:nvSpPr>
        <p:spPr/>
        <p:txBody>
          <a:bodyPr/>
          <a:lstStyle/>
          <a:p>
            <a:fld id="{0FD50806-BABF-4915-9689-3B9956D1C75C}" type="slidenum">
              <a:rPr lang="en-US" smtClean="0"/>
              <a:pPr/>
              <a:t>23</a:t>
            </a:fld>
            <a:endParaRPr lang="en-US" dirty="0"/>
          </a:p>
        </p:txBody>
      </p:sp>
      <p:graphicFrame>
        <p:nvGraphicFramePr>
          <p:cNvPr id="7" name="Chart 6">
            <a:extLst>
              <a:ext uri="{FF2B5EF4-FFF2-40B4-BE49-F238E27FC236}">
                <a16:creationId xmlns:a16="http://schemas.microsoft.com/office/drawing/2014/main" id="{000D126E-8C72-448F-DE5C-04A72D669AD7}"/>
              </a:ext>
            </a:extLst>
          </p:cNvPr>
          <p:cNvGraphicFramePr>
            <a:graphicFrameLocks/>
          </p:cNvGraphicFramePr>
          <p:nvPr>
            <p:extLst>
              <p:ext uri="{D42A27DB-BD31-4B8C-83A1-F6EECF244321}">
                <p14:modId xmlns:p14="http://schemas.microsoft.com/office/powerpoint/2010/main" val="1293399815"/>
              </p:ext>
            </p:extLst>
          </p:nvPr>
        </p:nvGraphicFramePr>
        <p:xfrm>
          <a:off x="218388" y="1258375"/>
          <a:ext cx="11755224" cy="50101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7217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1388-61C1-C7A6-708D-2D1CCE160C52}"/>
              </a:ext>
            </a:extLst>
          </p:cNvPr>
          <p:cNvSpPr>
            <a:spLocks noGrp="1"/>
          </p:cNvSpPr>
          <p:nvPr>
            <p:ph type="title"/>
          </p:nvPr>
        </p:nvSpPr>
        <p:spPr/>
        <p:txBody>
          <a:bodyPr/>
          <a:lstStyle/>
          <a:p>
            <a:r>
              <a:rPr lang="en-IN" dirty="0"/>
              <a:t>Cross selling analysis</a:t>
            </a:r>
          </a:p>
        </p:txBody>
      </p:sp>
      <p:sp>
        <p:nvSpPr>
          <p:cNvPr id="4" name="Slide Number Placeholder 3">
            <a:extLst>
              <a:ext uri="{FF2B5EF4-FFF2-40B4-BE49-F238E27FC236}">
                <a16:creationId xmlns:a16="http://schemas.microsoft.com/office/drawing/2014/main" id="{227F6803-7FCD-07F9-D5C6-F6B73236B183}"/>
              </a:ext>
            </a:extLst>
          </p:cNvPr>
          <p:cNvSpPr>
            <a:spLocks noGrp="1"/>
          </p:cNvSpPr>
          <p:nvPr>
            <p:ph type="sldNum" sz="quarter" idx="12"/>
          </p:nvPr>
        </p:nvSpPr>
        <p:spPr/>
        <p:txBody>
          <a:bodyPr/>
          <a:lstStyle/>
          <a:p>
            <a:fld id="{0FD50806-BABF-4915-9689-3B9956D1C75C}" type="slidenum">
              <a:rPr lang="en-US" smtClean="0"/>
              <a:pPr/>
              <a:t>24</a:t>
            </a:fld>
            <a:endParaRPr lang="en-US" dirty="0"/>
          </a:p>
        </p:txBody>
      </p:sp>
      <p:pic>
        <p:nvPicPr>
          <p:cNvPr id="5" name="Picture 4">
            <a:extLst>
              <a:ext uri="{FF2B5EF4-FFF2-40B4-BE49-F238E27FC236}">
                <a16:creationId xmlns:a16="http://schemas.microsoft.com/office/drawing/2014/main" id="{C446B56C-A54E-E25F-3285-94152F51A5BF}"/>
              </a:ext>
              <a:ext uri="{C183D7F6-B498-43B3-948B-1728B52AA6E4}">
                <adec:decorative xmlns:adec="http://schemas.microsoft.com/office/drawing/2017/decorative" xmlns=""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6" name="Rectangle 5">
            <a:extLst>
              <a:ext uri="{FF2B5EF4-FFF2-40B4-BE49-F238E27FC236}">
                <a16:creationId xmlns:a16="http://schemas.microsoft.com/office/drawing/2014/main" id="{0777D504-9798-ED5C-0433-3504290A4E55}"/>
              </a:ext>
              <a:ext uri="{C183D7F6-B498-43B3-948B-1728B52AA6E4}">
                <adec:decorative xmlns:adec="http://schemas.microsoft.com/office/drawing/2017/decorative" xmlns="" val="1"/>
              </a:ext>
            </a:extLst>
          </p:cNvPr>
          <p:cNvSpPr/>
          <p:nvPr/>
        </p:nvSpPr>
        <p:spPr>
          <a:xfrm>
            <a:off x="0" y="1295400"/>
            <a:ext cx="12192000" cy="5223787"/>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428C1E-C42A-DEF6-8440-C5F6E312E232}"/>
              </a:ext>
            </a:extLst>
          </p:cNvPr>
          <p:cNvSpPr txBox="1"/>
          <p:nvPr/>
        </p:nvSpPr>
        <p:spPr>
          <a:xfrm>
            <a:off x="514350" y="2327609"/>
            <a:ext cx="11163300" cy="3416320"/>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bg1"/>
                </a:solidFill>
              </a:rPr>
              <a:t>Cross – selling  is defined as encouraging customers to purchase products or services in addition to the original items they intended to purchase. Often the cross-sold items are complementary to one another, so customers have more of a reason to buy both.</a:t>
            </a:r>
            <a:endParaRPr lang="en-US" b="1" dirty="0">
              <a:solidFill>
                <a:schemeClr val="bg1"/>
              </a:solidFill>
            </a:endParaRPr>
          </a:p>
          <a:p>
            <a:pPr marL="285750" indent="-285750">
              <a:buFont typeface="Arial" panose="020B0604020202020204" pitchFamily="34" charset="0"/>
              <a:buChar char="•"/>
            </a:pPr>
            <a:endParaRPr lang="en-US" b="1"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bg1"/>
                </a:solidFill>
                <a:ea typeface="Calibri" panose="020F0502020204030204" pitchFamily="34" charset="0"/>
                <a:cs typeface="Calibri" panose="020F0502020204030204" pitchFamily="34" charset="0"/>
              </a:rPr>
              <a:t>The "Baby" category stands out as the most common, appearing as the top category </a:t>
            </a:r>
            <a:r>
              <a:rPr lang="en-US" b="1">
                <a:solidFill>
                  <a:schemeClr val="bg1"/>
                </a:solidFill>
                <a:ea typeface="Calibri" panose="020F0502020204030204" pitchFamily="34" charset="0"/>
                <a:cs typeface="Calibri" panose="020F0502020204030204" pitchFamily="34" charset="0"/>
              </a:rPr>
              <a:t>which is are </a:t>
            </a:r>
            <a:r>
              <a:rPr lang="en-US" b="1" dirty="0">
                <a:solidFill>
                  <a:schemeClr val="bg1"/>
                </a:solidFill>
                <a:ea typeface="Calibri" panose="020F0502020204030204" pitchFamily="34" charset="0"/>
                <a:cs typeface="Calibri" panose="020F0502020204030204" pitchFamily="34" charset="0"/>
              </a:rPr>
              <a:t>more likely to be cross-sold with other products.</a:t>
            </a:r>
          </a:p>
          <a:p>
            <a:pPr marL="285750" indent="-285750">
              <a:buFont typeface="Arial" panose="020B0604020202020204" pitchFamily="34" charset="0"/>
              <a:buChar char="•"/>
            </a:pPr>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bg1"/>
                </a:solidFill>
                <a:ea typeface="Calibri" panose="020F0502020204030204" pitchFamily="34" charset="0"/>
                <a:cs typeface="Calibri" panose="020F0502020204030204" pitchFamily="34" charset="0"/>
              </a:rPr>
              <a:t>Some categories have high counts of frequency, such as "Furniture" and "Home Appliances." These categories, along with "Baby," are the primary areas where cross-selling is effective.</a:t>
            </a:r>
          </a:p>
          <a:p>
            <a:pPr marL="285750" indent="-285750">
              <a:buFont typeface="Arial" panose="020B0604020202020204" pitchFamily="34" charset="0"/>
              <a:buChar char="•"/>
            </a:pPr>
            <a:endParaRPr lang="en-IN" sz="1800" b="1" dirty="0">
              <a:solidFill>
                <a:schemeClr val="bg1"/>
              </a:solidFill>
            </a:endParaRPr>
          </a:p>
          <a:p>
            <a:pPr marL="285750" indent="-285750">
              <a:buFont typeface="Arial" panose="020B0604020202020204" pitchFamily="34" charset="0"/>
              <a:buChar char="•"/>
            </a:pPr>
            <a:endParaRPr lang="en-IN" sz="1800" b="1"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339576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5BD0D0-E4FF-6E1F-7042-D22F19F91F1B}"/>
              </a:ext>
            </a:extLst>
          </p:cNvPr>
          <p:cNvSpPr txBox="1"/>
          <p:nvPr/>
        </p:nvSpPr>
        <p:spPr>
          <a:xfrm>
            <a:off x="3659553" y="1804125"/>
            <a:ext cx="4178340" cy="3978373"/>
          </a:xfrm>
          <a:prstGeom prst="rect">
            <a:avLst/>
          </a:prstGeom>
          <a:solidFill>
            <a:srgbClr val="F2F2F2"/>
          </a:solidFill>
        </p:spPr>
        <p:txBody>
          <a:bodyPr wrap="square" rtlCol="0">
            <a:noAutofit/>
          </a:bodyPr>
          <a:lstStyle/>
          <a:p>
            <a:endParaRPr lang="en-IN" dirty="0"/>
          </a:p>
        </p:txBody>
      </p:sp>
      <p:sp>
        <p:nvSpPr>
          <p:cNvPr id="3" name="Rectangle 2">
            <a:extLst>
              <a:ext uri="{FF2B5EF4-FFF2-40B4-BE49-F238E27FC236}">
                <a16:creationId xmlns:a16="http://schemas.microsoft.com/office/drawing/2014/main" id="{AB74623B-1E39-C918-682B-F2D42597AC64}"/>
              </a:ext>
            </a:extLst>
          </p:cNvPr>
          <p:cNvSpPr/>
          <p:nvPr/>
        </p:nvSpPr>
        <p:spPr>
          <a:xfrm>
            <a:off x="429595" y="1808436"/>
            <a:ext cx="2985060" cy="397837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 SALES TREND ANALYSIS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25</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xmlns="" val="1"/>
              </a:ext>
            </a:extLst>
          </p:cNvPr>
          <p:cNvGrpSpPr/>
          <p:nvPr/>
        </p:nvGrpSpPr>
        <p:grpSpPr>
          <a:xfrm>
            <a:off x="8315325" y="2026971"/>
            <a:ext cx="3497258" cy="4002245"/>
            <a:chOff x="838200" y="2209293"/>
            <a:chExt cx="3028950" cy="4002245"/>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600" dirty="0">
                  <a:solidFill>
                    <a:schemeClr val="tx1"/>
                  </a:solidFill>
                </a:rPr>
                <a:t>Weekday sales : ₹ </a:t>
              </a:r>
              <a:r>
                <a:rPr lang="en-IN" sz="1600" b="0" i="0" u="none" strike="noStrike" dirty="0">
                  <a:solidFill>
                    <a:srgbClr val="000000"/>
                  </a:solidFill>
                  <a:effectLst/>
                  <a:latin typeface="Aptos Narrow" panose="020B0004020202020204" pitchFamily="34" charset="0"/>
                </a:rPr>
                <a:t>115,96,580</a:t>
              </a:r>
            </a:p>
            <a:p>
              <a:pPr marL="285750" indent="-285750">
                <a:buFont typeface="Arial" panose="020B0604020202020204" pitchFamily="34" charset="0"/>
                <a:buChar char="•"/>
              </a:pPr>
              <a:r>
                <a:rPr lang="en-US" sz="1600" dirty="0">
                  <a:solidFill>
                    <a:schemeClr val="tx1"/>
                  </a:solidFill>
                </a:rPr>
                <a:t>Weekend sales : ₹</a:t>
              </a:r>
              <a:r>
                <a:rPr lang="en-IN" sz="1600" dirty="0">
                  <a:solidFill>
                    <a:srgbClr val="000000"/>
                  </a:solidFill>
                  <a:latin typeface="Aptos Narrow" panose="020B0004020202020204" pitchFamily="34" charset="0"/>
                </a:rPr>
                <a:t> </a:t>
              </a:r>
              <a:r>
                <a:rPr lang="en-IN" sz="1600" b="0" i="0" u="none" strike="noStrike" dirty="0">
                  <a:solidFill>
                    <a:srgbClr val="000000"/>
                  </a:solidFill>
                  <a:effectLst/>
                  <a:latin typeface="Aptos Narrow" panose="020B0004020202020204" pitchFamily="34" charset="0"/>
                </a:rPr>
                <a:t>35,66,399</a:t>
              </a:r>
            </a:p>
            <a:p>
              <a:pPr marL="285750" indent="-285750">
                <a:buFont typeface="Arial" panose="020B0604020202020204" pitchFamily="34" charset="0"/>
                <a:buChar char="•"/>
              </a:pPr>
              <a:r>
                <a:rPr lang="en-US" sz="1600" i="0" u="none" strike="noStrike" dirty="0">
                  <a:solidFill>
                    <a:schemeClr val="tx1"/>
                  </a:solidFill>
                  <a:effectLst/>
                </a:rPr>
                <a:t>Highest sales was seen in 2023 in August.</a:t>
              </a:r>
            </a:p>
            <a:p>
              <a:pPr marL="285750" indent="-285750">
                <a:buFont typeface="Arial" panose="020B0604020202020204" pitchFamily="34" charset="0"/>
                <a:buChar char="•"/>
              </a:pPr>
              <a:r>
                <a:rPr lang="en-US" sz="1600" dirty="0">
                  <a:solidFill>
                    <a:schemeClr val="tx1"/>
                  </a:solidFill>
                </a:rPr>
                <a:t>Lowest sales were seen during August –December in 2021</a:t>
              </a:r>
              <a:endParaRPr lang="en-IN" sz="1600" i="0" u="none" strike="noStrike" dirty="0">
                <a:solidFill>
                  <a:srgbClr val="000000"/>
                </a:solidFill>
                <a:effectLst/>
              </a:endParaRPr>
            </a:p>
            <a:p>
              <a:pPr marL="285750" indent="-285750">
                <a:buFont typeface="Arial" panose="020B0604020202020204" pitchFamily="34" charset="0"/>
                <a:buChar char="•"/>
              </a:pPr>
              <a:r>
                <a:rPr lang="en-IN" dirty="0"/>
                <a:t> </a:t>
              </a:r>
              <a:endParaRPr lang="en-US" dirty="0">
                <a:solidFill>
                  <a:schemeClr val="tx1"/>
                </a:solidFill>
              </a:endParaRPr>
            </a:p>
          </p:txBody>
        </p:sp>
        <p:sp>
          <p:nvSpPr>
            <p:cNvPr id="25" name="Oval 24">
              <a:extLst>
                <a:ext uri="{FF2B5EF4-FFF2-40B4-BE49-F238E27FC236}">
                  <a16:creationId xmlns:a16="http://schemas.microsoft.com/office/drawing/2014/main" id="{A35CE616-64EE-4786-BC53-A3398F142D45}"/>
                </a:ext>
              </a:extLst>
            </p:cNvPr>
            <p:cNvSpPr/>
            <p:nvPr/>
          </p:nvSpPr>
          <p:spPr>
            <a:xfrm>
              <a:off x="1914265" y="2209293"/>
              <a:ext cx="876819" cy="8768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CE295E"/>
                </a:solidFill>
              </a:endParaRPr>
            </a:p>
          </p:txBody>
        </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Sales contribution by weekdays and weekend</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 </a:t>
              </a: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Rectangle 11">
            <a:extLst>
              <a:ext uri="{FF2B5EF4-FFF2-40B4-BE49-F238E27FC236}">
                <a16:creationId xmlns:a16="http://schemas.microsoft.com/office/drawing/2014/main" id="{3C8E8851-3691-3190-63CD-6495E7E54377}"/>
              </a:ext>
              <a:ext uri="{C183D7F6-B498-43B3-948B-1728B52AA6E4}">
                <adec:decorative xmlns:adec="http://schemas.microsoft.com/office/drawing/2017/decorative" xmlns="" val="1"/>
              </a:ext>
            </a:extLst>
          </p:cNvPr>
          <p:cNvSpPr/>
          <p:nvPr/>
        </p:nvSpPr>
        <p:spPr>
          <a:xfrm>
            <a:off x="285751" y="1605099"/>
            <a:ext cx="7721640"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Rounded Corners 12">
            <a:extLst>
              <a:ext uri="{FF2B5EF4-FFF2-40B4-BE49-F238E27FC236}">
                <a16:creationId xmlns:a16="http://schemas.microsoft.com/office/drawing/2014/main" id="{398CAB84-FA1E-EFB1-DCB0-108795744BC5}"/>
              </a:ext>
            </a:extLst>
          </p:cNvPr>
          <p:cNvSpPr/>
          <p:nvPr/>
        </p:nvSpPr>
        <p:spPr>
          <a:xfrm>
            <a:off x="1140600" y="1371491"/>
            <a:ext cx="5795246"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   Total sales by year and months </a:t>
            </a:r>
          </a:p>
        </p:txBody>
      </p:sp>
      <p:sp>
        <p:nvSpPr>
          <p:cNvPr id="14" name="Oval 13">
            <a:extLst>
              <a:ext uri="{FF2B5EF4-FFF2-40B4-BE49-F238E27FC236}">
                <a16:creationId xmlns:a16="http://schemas.microsoft.com/office/drawing/2014/main" id="{F321C343-C761-55C3-9762-66076F095C95}"/>
              </a:ext>
              <a:ext uri="{C183D7F6-B498-43B3-948B-1728B52AA6E4}">
                <adec:decorative xmlns:adec="http://schemas.microsoft.com/office/drawing/2017/decorative" xmlns="" val="1"/>
              </a:ext>
            </a:extLst>
          </p:cNvPr>
          <p:cNvSpPr/>
          <p:nvPr/>
        </p:nvSpPr>
        <p:spPr>
          <a:xfrm>
            <a:off x="216340" y="1446621"/>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5" name="Group 14" descr="This is an icon of a bar chart and a line chart. ">
            <a:extLst>
              <a:ext uri="{FF2B5EF4-FFF2-40B4-BE49-F238E27FC236}">
                <a16:creationId xmlns:a16="http://schemas.microsoft.com/office/drawing/2014/main" id="{F669B74C-571E-FA2C-354E-FAE92E6874CE}"/>
              </a:ext>
            </a:extLst>
          </p:cNvPr>
          <p:cNvGrpSpPr/>
          <p:nvPr/>
        </p:nvGrpSpPr>
        <p:grpSpPr>
          <a:xfrm>
            <a:off x="229737" y="1504909"/>
            <a:ext cx="221123" cy="196255"/>
            <a:chOff x="4319588" y="2492375"/>
            <a:chExt cx="287338" cy="287338"/>
          </a:xfrm>
          <a:solidFill>
            <a:srgbClr val="CE295E"/>
          </a:solidFill>
        </p:grpSpPr>
        <p:sp>
          <p:nvSpPr>
            <p:cNvPr id="16" name="Freeform 372">
              <a:extLst>
                <a:ext uri="{FF2B5EF4-FFF2-40B4-BE49-F238E27FC236}">
                  <a16:creationId xmlns:a16="http://schemas.microsoft.com/office/drawing/2014/main" id="{136B811A-053D-2A62-E3D9-89740835DE52}"/>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7" name="Freeform 373">
              <a:extLst>
                <a:ext uri="{FF2B5EF4-FFF2-40B4-BE49-F238E27FC236}">
                  <a16:creationId xmlns:a16="http://schemas.microsoft.com/office/drawing/2014/main" id="{83EC02E1-F8C4-3FE3-3098-C4BC5D172C9B}"/>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aphicFrame>
        <p:nvGraphicFramePr>
          <p:cNvPr id="19" name="Chart 18">
            <a:extLst>
              <a:ext uri="{FF2B5EF4-FFF2-40B4-BE49-F238E27FC236}">
                <a16:creationId xmlns:a16="http://schemas.microsoft.com/office/drawing/2014/main" id="{E50D21C8-EE6E-D403-1FA0-32F50DA800DE}"/>
              </a:ext>
            </a:extLst>
          </p:cNvPr>
          <p:cNvGraphicFramePr>
            <a:graphicFrameLocks/>
          </p:cNvGraphicFramePr>
          <p:nvPr>
            <p:extLst>
              <p:ext uri="{D42A27DB-BD31-4B8C-83A1-F6EECF244321}">
                <p14:modId xmlns:p14="http://schemas.microsoft.com/office/powerpoint/2010/main" val="2233980667"/>
              </p:ext>
            </p:extLst>
          </p:nvPr>
        </p:nvGraphicFramePr>
        <p:xfrm>
          <a:off x="8315325" y="1504909"/>
          <a:ext cx="3401566" cy="20656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1C54F2BE-4F11-F72D-024A-FD880A17B6A1}"/>
              </a:ext>
            </a:extLst>
          </p:cNvPr>
          <p:cNvGraphicFramePr>
            <a:graphicFrameLocks/>
          </p:cNvGraphicFramePr>
          <p:nvPr>
            <p:extLst>
              <p:ext uri="{D42A27DB-BD31-4B8C-83A1-F6EECF244321}">
                <p14:modId xmlns:p14="http://schemas.microsoft.com/office/powerpoint/2010/main" val="2320489513"/>
              </p:ext>
            </p:extLst>
          </p:nvPr>
        </p:nvGraphicFramePr>
        <p:xfrm>
          <a:off x="440753" y="1974896"/>
          <a:ext cx="2863429" cy="38119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CAB8306A-6712-0A81-8E14-143E76204B40}"/>
              </a:ext>
            </a:extLst>
          </p:cNvPr>
          <p:cNvGraphicFramePr>
            <a:graphicFrameLocks/>
          </p:cNvGraphicFramePr>
          <p:nvPr>
            <p:extLst>
              <p:ext uri="{D42A27DB-BD31-4B8C-83A1-F6EECF244321}">
                <p14:modId xmlns:p14="http://schemas.microsoft.com/office/powerpoint/2010/main" val="3302331010"/>
              </p:ext>
            </p:extLst>
          </p:nvPr>
        </p:nvGraphicFramePr>
        <p:xfrm>
          <a:off x="3678599" y="2051096"/>
          <a:ext cx="3981450" cy="359495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92421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9EFF46E-AF33-3AA7-F11C-9CE47DC460A4}"/>
              </a:ext>
              <a:ext uri="{C183D7F6-B498-43B3-948B-1728B52AA6E4}">
                <adec:decorative xmlns:adec="http://schemas.microsoft.com/office/drawing/2017/decorative" xmlns="" val="1"/>
              </a:ext>
            </a:extLst>
          </p:cNvPr>
          <p:cNvSpPr/>
          <p:nvPr/>
        </p:nvSpPr>
        <p:spPr>
          <a:xfrm>
            <a:off x="5734050" y="1101464"/>
            <a:ext cx="5943600" cy="2505867"/>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 name="Rectangle 41">
            <a:extLst>
              <a:ext uri="{FF2B5EF4-FFF2-40B4-BE49-F238E27FC236}">
                <a16:creationId xmlns:a16="http://schemas.microsoft.com/office/drawing/2014/main" id="{850F214C-64CA-231E-19F6-577BD346422A}"/>
              </a:ext>
              <a:ext uri="{C183D7F6-B498-43B3-948B-1728B52AA6E4}">
                <adec:decorative xmlns:adec="http://schemas.microsoft.com/office/drawing/2017/decorative" xmlns="" val="1"/>
              </a:ext>
            </a:extLst>
          </p:cNvPr>
          <p:cNvSpPr/>
          <p:nvPr/>
        </p:nvSpPr>
        <p:spPr>
          <a:xfrm>
            <a:off x="235046" y="1101464"/>
            <a:ext cx="5181742" cy="2505867"/>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4" name="Rectangle 43">
            <a:extLst>
              <a:ext uri="{FF2B5EF4-FFF2-40B4-BE49-F238E27FC236}">
                <a16:creationId xmlns:a16="http://schemas.microsoft.com/office/drawing/2014/main" id="{4F2E157F-32E6-F259-8046-9D8BFD9B83FC}"/>
              </a:ext>
              <a:ext uri="{C183D7F6-B498-43B3-948B-1728B52AA6E4}">
                <adec:decorative xmlns:adec="http://schemas.microsoft.com/office/drawing/2017/decorative" xmlns="" val="1"/>
              </a:ext>
            </a:extLst>
          </p:cNvPr>
          <p:cNvSpPr/>
          <p:nvPr/>
        </p:nvSpPr>
        <p:spPr>
          <a:xfrm>
            <a:off x="235047" y="3817730"/>
            <a:ext cx="11442604" cy="2916445"/>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Sales trend analysis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26</a:t>
            </a:fld>
            <a:endParaRPr lang="en-US" dirty="0"/>
          </a:p>
        </p:txBody>
      </p:sp>
      <p:graphicFrame>
        <p:nvGraphicFramePr>
          <p:cNvPr id="18" name="Chart 17">
            <a:extLst>
              <a:ext uri="{FF2B5EF4-FFF2-40B4-BE49-F238E27FC236}">
                <a16:creationId xmlns:a16="http://schemas.microsoft.com/office/drawing/2014/main" id="{9E0E5480-F692-CBFB-1BAC-E5DA252B6E53}"/>
              </a:ext>
            </a:extLst>
          </p:cNvPr>
          <p:cNvGraphicFramePr>
            <a:graphicFrameLocks/>
          </p:cNvGraphicFramePr>
          <p:nvPr>
            <p:extLst>
              <p:ext uri="{D42A27DB-BD31-4B8C-83A1-F6EECF244321}">
                <p14:modId xmlns:p14="http://schemas.microsoft.com/office/powerpoint/2010/main" val="858954786"/>
              </p:ext>
            </p:extLst>
          </p:nvPr>
        </p:nvGraphicFramePr>
        <p:xfrm>
          <a:off x="235046" y="1101465"/>
          <a:ext cx="5181742" cy="25058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A11C015F-4EDA-9737-9DF4-FCAA682532FB}"/>
              </a:ext>
            </a:extLst>
          </p:cNvPr>
          <p:cNvGraphicFramePr>
            <a:graphicFrameLocks/>
          </p:cNvGraphicFramePr>
          <p:nvPr>
            <p:extLst>
              <p:ext uri="{D42A27DB-BD31-4B8C-83A1-F6EECF244321}">
                <p14:modId xmlns:p14="http://schemas.microsoft.com/office/powerpoint/2010/main" val="3229708857"/>
              </p:ext>
            </p:extLst>
          </p:nvPr>
        </p:nvGraphicFramePr>
        <p:xfrm>
          <a:off x="161924" y="3817729"/>
          <a:ext cx="11306176" cy="28298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A590AF4B-E1EC-3197-0B38-BFA2467A06DC}"/>
              </a:ext>
            </a:extLst>
          </p:cNvPr>
          <p:cNvGraphicFramePr>
            <a:graphicFrameLocks/>
          </p:cNvGraphicFramePr>
          <p:nvPr>
            <p:extLst>
              <p:ext uri="{D42A27DB-BD31-4B8C-83A1-F6EECF244321}">
                <p14:modId xmlns:p14="http://schemas.microsoft.com/office/powerpoint/2010/main" val="3344728333"/>
              </p:ext>
            </p:extLst>
          </p:nvPr>
        </p:nvGraphicFramePr>
        <p:xfrm>
          <a:off x="5815012" y="1101463"/>
          <a:ext cx="5781675" cy="249629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71080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1388-61C1-C7A6-708D-2D1CCE160C52}"/>
              </a:ext>
            </a:extLst>
          </p:cNvPr>
          <p:cNvSpPr>
            <a:spLocks noGrp="1"/>
          </p:cNvSpPr>
          <p:nvPr>
            <p:ph type="title"/>
          </p:nvPr>
        </p:nvSpPr>
        <p:spPr/>
        <p:txBody>
          <a:bodyPr/>
          <a:lstStyle/>
          <a:p>
            <a:r>
              <a:rPr lang="en-IN" dirty="0"/>
              <a:t>Sales trend analysis</a:t>
            </a:r>
          </a:p>
        </p:txBody>
      </p:sp>
      <p:sp>
        <p:nvSpPr>
          <p:cNvPr id="3" name="Footer Placeholder 2">
            <a:extLst>
              <a:ext uri="{FF2B5EF4-FFF2-40B4-BE49-F238E27FC236}">
                <a16:creationId xmlns:a16="http://schemas.microsoft.com/office/drawing/2014/main" id="{A8B93383-C0E9-7B6B-39AE-7E6029C7E9C8}"/>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27F6803-7FCD-07F9-D5C6-F6B73236B183}"/>
              </a:ext>
            </a:extLst>
          </p:cNvPr>
          <p:cNvSpPr>
            <a:spLocks noGrp="1"/>
          </p:cNvSpPr>
          <p:nvPr>
            <p:ph type="sldNum" sz="quarter" idx="12"/>
          </p:nvPr>
        </p:nvSpPr>
        <p:spPr/>
        <p:txBody>
          <a:bodyPr/>
          <a:lstStyle/>
          <a:p>
            <a:fld id="{0FD50806-BABF-4915-9689-3B9956D1C75C}" type="slidenum">
              <a:rPr lang="en-US" smtClean="0"/>
              <a:pPr/>
              <a:t>27</a:t>
            </a:fld>
            <a:endParaRPr lang="en-US" dirty="0"/>
          </a:p>
        </p:txBody>
      </p:sp>
      <p:pic>
        <p:nvPicPr>
          <p:cNvPr id="5" name="Picture 4">
            <a:extLst>
              <a:ext uri="{FF2B5EF4-FFF2-40B4-BE49-F238E27FC236}">
                <a16:creationId xmlns:a16="http://schemas.microsoft.com/office/drawing/2014/main" id="{C446B56C-A54E-E25F-3285-94152F51A5BF}"/>
              </a:ext>
              <a:ext uri="{C183D7F6-B498-43B3-948B-1728B52AA6E4}">
                <adec:decorative xmlns:adec="http://schemas.microsoft.com/office/drawing/2017/decorative" xmlns=""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6" name="Rectangle 5">
            <a:extLst>
              <a:ext uri="{FF2B5EF4-FFF2-40B4-BE49-F238E27FC236}">
                <a16:creationId xmlns:a16="http://schemas.microsoft.com/office/drawing/2014/main" id="{0777D504-9798-ED5C-0433-3504290A4E55}"/>
              </a:ext>
              <a:ext uri="{C183D7F6-B498-43B3-948B-1728B52AA6E4}">
                <adec:decorative xmlns:adec="http://schemas.microsoft.com/office/drawing/2017/decorative" xmlns="" val="1"/>
              </a:ext>
            </a:extLst>
          </p:cNvPr>
          <p:cNvSpPr/>
          <p:nvPr/>
        </p:nvSpPr>
        <p:spPr>
          <a:xfrm>
            <a:off x="0" y="1295400"/>
            <a:ext cx="12192000" cy="5223787"/>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428C1E-C42A-DEF6-8440-C5F6E312E232}"/>
              </a:ext>
            </a:extLst>
          </p:cNvPr>
          <p:cNvSpPr txBox="1"/>
          <p:nvPr/>
        </p:nvSpPr>
        <p:spPr>
          <a:xfrm>
            <a:off x="514350" y="1584291"/>
            <a:ext cx="11163300" cy="590931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rPr>
              <a:t>The sales of the company started to increase after 2021.</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IN" sz="1600" b="1" dirty="0">
                <a:solidFill>
                  <a:schemeClr val="bg1"/>
                </a:solidFill>
              </a:rPr>
              <a:t> Based on the sales trend by month it can be seen most of the sales occurred around March – August.</a:t>
            </a:r>
          </a:p>
          <a:p>
            <a:pPr marL="285750" indent="-285750">
              <a:buFont typeface="Arial" panose="020B0604020202020204" pitchFamily="34" charset="0"/>
              <a:buChar char="•"/>
            </a:pPr>
            <a:endParaRPr lang="en-IN" sz="1600" b="1" dirty="0">
              <a:solidFill>
                <a:schemeClr val="bg1"/>
              </a:solidFill>
            </a:endParaRPr>
          </a:p>
          <a:p>
            <a:pPr marL="285750" indent="-285750">
              <a:buFont typeface="Arial" panose="020B0604020202020204" pitchFamily="34" charset="0"/>
              <a:buChar char="•"/>
            </a:pPr>
            <a:r>
              <a:rPr lang="en-IN" sz="1600" b="1" dirty="0">
                <a:solidFill>
                  <a:schemeClr val="bg1"/>
                </a:solidFill>
              </a:rPr>
              <a:t> Based on weekly analysis , it was seen that sales increased from Sunday till Thursday after which a steep drop is seen , suggesting that sales occur more on weekdays compared to weekends .</a:t>
            </a:r>
          </a:p>
          <a:p>
            <a:pPr marL="285750" indent="-285750">
              <a:buFont typeface="Arial" panose="020B0604020202020204" pitchFamily="34" charset="0"/>
              <a:buChar char="•"/>
            </a:pPr>
            <a:endParaRPr lang="en-IN" sz="1600" b="1" dirty="0">
              <a:solidFill>
                <a:schemeClr val="bg1"/>
              </a:solidFill>
            </a:endParaRPr>
          </a:p>
          <a:p>
            <a:pPr marL="285750" indent="-285750">
              <a:buFont typeface="Arial" panose="020B0604020202020204" pitchFamily="34" charset="0"/>
              <a:buChar char="•"/>
            </a:pPr>
            <a:r>
              <a:rPr lang="en-IN" sz="1600" b="1" dirty="0">
                <a:solidFill>
                  <a:schemeClr val="bg1"/>
                </a:solidFill>
              </a:rPr>
              <a:t>The quarters created for analysis has the following criteria :</a:t>
            </a:r>
          </a:p>
          <a:p>
            <a:pPr marL="285750" indent="-285750">
              <a:buFont typeface="Arial" panose="020B0604020202020204" pitchFamily="34" charset="0"/>
              <a:buChar char="•"/>
            </a:pPr>
            <a:endParaRPr lang="en-IN" sz="1600" b="1" dirty="0">
              <a:solidFill>
                <a:schemeClr val="bg1"/>
              </a:solidFill>
            </a:endParaRPr>
          </a:p>
          <a:p>
            <a:pPr marL="285750" indent="342900">
              <a:buFont typeface="Courier New" panose="02070309020205020404" pitchFamily="49" charset="0"/>
              <a:buChar char="o"/>
            </a:pPr>
            <a:r>
              <a:rPr lang="en-IN" sz="1600" b="1" dirty="0">
                <a:solidFill>
                  <a:schemeClr val="bg1"/>
                </a:solidFill>
              </a:rPr>
              <a:t>January–March  : 1</a:t>
            </a:r>
          </a:p>
          <a:p>
            <a:pPr marL="285750" indent="342900">
              <a:buFont typeface="Courier New" panose="02070309020205020404" pitchFamily="49" charset="0"/>
              <a:buChar char="o"/>
            </a:pPr>
            <a:r>
              <a:rPr lang="en-IN" sz="1600" b="1" dirty="0">
                <a:solidFill>
                  <a:schemeClr val="bg1"/>
                </a:solidFill>
              </a:rPr>
              <a:t>April-June : 2</a:t>
            </a:r>
          </a:p>
          <a:p>
            <a:pPr marL="285750" indent="342900">
              <a:buFont typeface="Courier New" panose="02070309020205020404" pitchFamily="49" charset="0"/>
              <a:buChar char="o"/>
            </a:pPr>
            <a:r>
              <a:rPr lang="en-IN" sz="1600" b="1" dirty="0">
                <a:solidFill>
                  <a:schemeClr val="bg1"/>
                </a:solidFill>
              </a:rPr>
              <a:t>July-September : 3 </a:t>
            </a:r>
          </a:p>
          <a:p>
            <a:pPr marL="285750" indent="342900">
              <a:buFont typeface="Courier New" panose="02070309020205020404" pitchFamily="49" charset="0"/>
              <a:buChar char="o"/>
            </a:pPr>
            <a:r>
              <a:rPr lang="en-IN" sz="1600" b="1" dirty="0">
                <a:solidFill>
                  <a:schemeClr val="bg1"/>
                </a:solidFill>
              </a:rPr>
              <a:t>October- December : 4</a:t>
            </a:r>
          </a:p>
          <a:p>
            <a:endParaRPr lang="en-US" sz="1600" dirty="0">
              <a:solidFill>
                <a:srgbClr val="DDDDDD"/>
              </a:solidFill>
              <a:highlight>
                <a:srgbClr val="1D2A35"/>
              </a:highlight>
              <a:latin typeface="Verdana" panose="020B0604030504040204" pitchFamily="34" charset="0"/>
            </a:endParaRPr>
          </a:p>
          <a:p>
            <a:pPr indent="266700"/>
            <a:r>
              <a:rPr lang="en-IN" sz="1600" b="1" dirty="0">
                <a:solidFill>
                  <a:schemeClr val="bg1"/>
                </a:solidFill>
              </a:rPr>
              <a:t>Quarter 2 showed the highest contribution to sales .</a:t>
            </a:r>
          </a:p>
          <a:p>
            <a:pPr indent="266700"/>
            <a:endParaRPr lang="en-IN" sz="1600" b="1" dirty="0">
              <a:solidFill>
                <a:schemeClr val="bg1"/>
              </a:solidFill>
            </a:endParaRPr>
          </a:p>
          <a:p>
            <a:pPr marL="285750" indent="-285750">
              <a:buFont typeface="Arial" panose="020B0604020202020204" pitchFamily="34" charset="0"/>
              <a:buChar char="•"/>
            </a:pPr>
            <a:r>
              <a:rPr lang="en-IN" sz="1600" b="1" dirty="0">
                <a:solidFill>
                  <a:schemeClr val="bg1"/>
                </a:solidFill>
              </a:rPr>
              <a:t>Based on hourly analysis in a day , sales were highest after midnight around 3:00 AM , followed by a steep drop. However  after 8:30 AM the sales take up its pace again until midnight.</a:t>
            </a:r>
          </a:p>
          <a:p>
            <a:pPr algn="l">
              <a:buFont typeface="Arial" panose="020B0604020202020204" pitchFamily="34" charset="0"/>
              <a:buChar char="•"/>
            </a:pPr>
            <a:endParaRPr lang="en-US" sz="1600" b="0" i="0" dirty="0">
              <a:solidFill>
                <a:srgbClr val="DDDDDD"/>
              </a:solidFill>
              <a:effectLst/>
              <a:highlight>
                <a:srgbClr val="1D2A35"/>
              </a:highlight>
              <a:latin typeface="Verdana" panose="020B0604030504040204" pitchFamily="34" charset="0"/>
            </a:endParaRPr>
          </a:p>
          <a:p>
            <a:pPr marL="285750" indent="-285750">
              <a:buFont typeface="Arial" panose="020B0604020202020204" pitchFamily="34" charset="0"/>
              <a:buChar char="•"/>
            </a:pPr>
            <a:endParaRPr lang="en-IN" sz="1600" b="1" dirty="0">
              <a:solidFill>
                <a:schemeClr val="bg1"/>
              </a:solidFill>
            </a:endParaRPr>
          </a:p>
          <a:p>
            <a:pPr marL="285750" indent="-285750">
              <a:buFont typeface="Arial" panose="020B0604020202020204" pitchFamily="34" charset="0"/>
              <a:buChar char="•"/>
            </a:pPr>
            <a:endParaRPr lang="en-IN" sz="1600" b="1" dirty="0">
              <a:solidFill>
                <a:schemeClr val="bg1"/>
              </a:solidFill>
            </a:endParaRPr>
          </a:p>
          <a:p>
            <a:pPr marL="285750" indent="-285750">
              <a:buFont typeface="Arial" panose="020B0604020202020204" pitchFamily="34" charset="0"/>
              <a:buChar char="•"/>
            </a:pPr>
            <a:endParaRPr lang="en-IN" sz="1600" b="1" dirty="0">
              <a:solidFill>
                <a:schemeClr val="bg1"/>
              </a:solidFill>
            </a:endParaRPr>
          </a:p>
          <a:p>
            <a:pPr marL="285750" indent="-285750">
              <a:buFont typeface="Arial" panose="020B0604020202020204" pitchFamily="34" charset="0"/>
              <a:buChar char="•"/>
            </a:pPr>
            <a:endParaRPr lang="en-IN" sz="1600" dirty="0">
              <a:solidFill>
                <a:schemeClr val="bg1"/>
              </a:solidFill>
            </a:endParaRPr>
          </a:p>
        </p:txBody>
      </p:sp>
    </p:spTree>
    <p:extLst>
      <p:ext uri="{BB962C8B-B14F-4D97-AF65-F5344CB8AC3E}">
        <p14:creationId xmlns:p14="http://schemas.microsoft.com/office/powerpoint/2010/main" val="1700050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719710"/>
            <a:ext cx="7286605" cy="634323"/>
          </a:xfrm>
        </p:spPr>
        <p:txBody>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Recommendations to Address Weak Points</a:t>
            </a:r>
            <a:endParaRPr lang="en-US" dirty="0"/>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3" y="2533104"/>
            <a:ext cx="2383764" cy="522664"/>
          </a:xfrm>
        </p:spPr>
        <p:txBody>
          <a:bodyPr>
            <a:normAutofit fontScale="77500" lnSpcReduction="20000"/>
          </a:bodyPr>
          <a:lstStyle/>
          <a:p>
            <a:pPr>
              <a:lnSpc>
                <a:spcPct val="120000"/>
              </a:lnSpc>
            </a:pPr>
            <a:r>
              <a:rPr lang="en-IN" sz="1800" dirty="0">
                <a:effectLst/>
                <a:latin typeface="Aptos" panose="020B0004020202020204" pitchFamily="34" charset="0"/>
                <a:ea typeface="Aptos" panose="020B0004020202020204" pitchFamily="34" charset="0"/>
                <a:cs typeface="Times New Roman" panose="02020603050405020304" pitchFamily="18" charset="0"/>
              </a:rPr>
              <a:t>Increase Customer Retention</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2" y="3091105"/>
            <a:ext cx="2687535" cy="3057146"/>
          </a:xfrm>
          <a:ln>
            <a:solidFill>
              <a:schemeClr val="accent6">
                <a:lumMod val="75000"/>
              </a:schemeClr>
            </a:solidFill>
          </a:ln>
        </p:spPr>
        <p:txBody>
          <a:bodyPr>
            <a:noAutofit/>
          </a:bodyPr>
          <a:lstStyle/>
          <a:p>
            <a:pPr marL="182563" indent="-182563" algn="l"/>
            <a:endParaRPr lang="en-IN" sz="1100" dirty="0">
              <a:effectLst/>
            </a:endParaRPr>
          </a:p>
          <a:p>
            <a:pPr marL="171450" lvl="1" indent="-171450">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With 99% of customers being one-time buyers, focus on loyalty programs and personalized marketing to encourage repeat purchases.</a:t>
            </a:r>
          </a:p>
          <a:p>
            <a:pPr marL="171450" lvl="1" indent="-171450">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Introduce incentives like discounts on the second purchase or bundle deals to entice customers to return.</a:t>
            </a:r>
          </a:p>
          <a:p>
            <a:pPr marL="171450" lvl="1" indent="-171450">
              <a:lnSpc>
                <a:spcPct val="107000"/>
              </a:lnSpc>
              <a:spcAft>
                <a:spcPts val="800"/>
              </a:spcAft>
              <a:buSzPts val="1000"/>
              <a:tabLst>
                <a:tab pos="914400" algn="l"/>
              </a:tabLst>
            </a:pPr>
            <a:r>
              <a:rPr lang="en-US" sz="1100" kern="100" dirty="0">
                <a:solidFill>
                  <a:schemeClr val="bg1"/>
                </a:solidFill>
                <a:effectLst/>
                <a:ea typeface="Aptos" panose="020B0004020202020204" pitchFamily="34" charset="0"/>
                <a:cs typeface="Times New Roman" panose="02020603050405020304" pitchFamily="18" charset="0"/>
              </a:rPr>
              <a:t>Utilize email marketing and retargeting campaigns to remind customers of their previous purchases and suggest related products.</a:t>
            </a:r>
            <a:endParaRPr lang="en-IN" sz="1100" kern="100" dirty="0">
              <a:solidFill>
                <a:schemeClr val="bg1"/>
              </a:solidFill>
              <a:effectLst/>
              <a:ea typeface="Aptos" panose="020B0004020202020204" pitchFamily="34" charset="0"/>
              <a:cs typeface="Times New Roman" panose="02020603050405020304" pitchFamily="18" charset="0"/>
            </a:endParaRP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4587706" y="1740785"/>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638099" y="2533104"/>
            <a:ext cx="2502719" cy="522664"/>
          </a:xfrm>
        </p:spPr>
        <p:txBody>
          <a:bodyPr>
            <a:normAutofit/>
          </a:bodyPr>
          <a:lstStyle/>
          <a:p>
            <a:r>
              <a:rPr lang="en-IN" sz="1400" dirty="0">
                <a:effectLst/>
                <a:latin typeface="Aptos" panose="020B0004020202020204" pitchFamily="34" charset="0"/>
                <a:ea typeface="Aptos" panose="020B0004020202020204" pitchFamily="34" charset="0"/>
                <a:cs typeface="Times New Roman" panose="02020603050405020304" pitchFamily="18" charset="0"/>
              </a:rPr>
              <a:t>Expand Seller Presence</a:t>
            </a:r>
            <a:endParaRPr lang="en-US" sz="1200"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697576" y="3091106"/>
            <a:ext cx="2383764" cy="2668667"/>
          </a:xfrm>
          <a:ln>
            <a:solidFill>
              <a:schemeClr val="accent6">
                <a:lumMod val="75000"/>
              </a:schemeClr>
            </a:solidFill>
          </a:ln>
        </p:spPr>
        <p:txBody>
          <a:bodyPr>
            <a:normAutofit/>
          </a:bodyPr>
          <a:lstStyle/>
          <a:p>
            <a:pPr marL="452438" indent="-182563"/>
            <a:r>
              <a:rPr lang="en-ZA" dirty="0"/>
              <a:t> </a:t>
            </a:r>
            <a:endParaRPr lang="en-IN" dirty="0">
              <a:effectLst/>
            </a:endParaRPr>
          </a:p>
          <a:p>
            <a:pPr marL="441325" lvl="1" indent="-171450">
              <a:lnSpc>
                <a:spcPct val="107000"/>
              </a:lnSpc>
              <a:spcAft>
                <a:spcPts val="800"/>
              </a:spcAft>
              <a:buSzPts val="1000"/>
              <a:tabLst>
                <a:tab pos="914400" algn="l"/>
              </a:tabLst>
            </a:pPr>
            <a:r>
              <a:rPr lang="en-IN"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Consider opening stores or strengthening delivery logistics in states where there is high demand but no seller store. This will reduce delivery time and potentially increase sales in these areas.</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621823" y="2511934"/>
            <a:ext cx="2383765" cy="603504"/>
          </a:xfrm>
        </p:spPr>
        <p:txBody>
          <a:bodyPr>
            <a:normAutofit/>
          </a:bodyPr>
          <a:lstStyle/>
          <a:p>
            <a:pPr>
              <a:lnSpc>
                <a:spcPct val="100000"/>
              </a:lnSpc>
            </a:pPr>
            <a:r>
              <a:rPr lang="en-US" sz="1400" dirty="0">
                <a:latin typeface="Aptos" panose="020B0004020202020204" pitchFamily="34" charset="0"/>
              </a:rPr>
              <a:t> </a:t>
            </a:r>
            <a:r>
              <a:rPr lang="en-IN" sz="1400" dirty="0">
                <a:effectLst/>
                <a:latin typeface="Aptos" panose="020B0004020202020204" pitchFamily="34" charset="0"/>
                <a:ea typeface="Aptos" panose="020B0004020202020204" pitchFamily="34" charset="0"/>
                <a:cs typeface="Times New Roman" panose="02020603050405020304" pitchFamily="18" charset="0"/>
              </a:rPr>
              <a:t>Optimize Discount Strategies</a:t>
            </a:r>
            <a:endParaRPr lang="en-US" sz="1400" dirty="0">
              <a:latin typeface="Aptos" panose="020B0004020202020204" pitchFamily="34" charset="0"/>
            </a:endParaRP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621823" y="3090013"/>
            <a:ext cx="2383765" cy="2668667"/>
          </a:xfrm>
          <a:ln>
            <a:solidFill>
              <a:schemeClr val="accent6">
                <a:lumMod val="75000"/>
              </a:schemeClr>
            </a:solidFill>
          </a:ln>
        </p:spPr>
        <p:txBody>
          <a:bodyPr>
            <a:normAutofit/>
          </a:bodyPr>
          <a:lstStyle/>
          <a:p>
            <a:pPr marL="355600" indent="-173038" algn="l"/>
            <a:endParaRPr lang="en-IN" dirty="0">
              <a:effectLst/>
            </a:endParaRPr>
          </a:p>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Since customers are more inclined to purchase when discounts are low but the majority still seek discounts, experiment with moderate discounting strategies that maintain profitability while attracting price-sensitive customers.</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395146" y="2509990"/>
            <a:ext cx="2593570" cy="634323"/>
          </a:xfrm>
        </p:spPr>
        <p:txBody>
          <a:bodyPr>
            <a:noAutofit/>
          </a:bodyPr>
          <a:lstStyle/>
          <a:p>
            <a:pPr>
              <a:lnSpc>
                <a:spcPct val="100000"/>
              </a:lnSpc>
            </a:pPr>
            <a:r>
              <a:rPr lang="en-IN" sz="1400" dirty="0">
                <a:effectLst/>
                <a:latin typeface="Aptos" panose="020B0004020202020204" pitchFamily="34" charset="0"/>
                <a:ea typeface="Aptos" panose="020B0004020202020204" pitchFamily="34" charset="0"/>
                <a:cs typeface="Times New Roman" panose="02020603050405020304" pitchFamily="18" charset="0"/>
              </a:rPr>
              <a:t>Target Less Popular Categories</a:t>
            </a:r>
            <a:endParaRPr lang="en-US" sz="1400"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395146" y="3090013"/>
            <a:ext cx="2383765" cy="2668667"/>
          </a:xfrm>
          <a:ln>
            <a:solidFill>
              <a:schemeClr val="accent6">
                <a:lumMod val="75000"/>
              </a:schemeClr>
            </a:solidFill>
          </a:ln>
        </p:spPr>
        <p:txBody>
          <a:bodyPr>
            <a:normAutofit/>
          </a:bodyPr>
          <a:lstStyle/>
          <a:p>
            <a:pPr marL="269875" indent="-269875"/>
            <a:endParaRPr lang="en-IN" dirty="0">
              <a:effectLst/>
            </a:endParaRPr>
          </a:p>
          <a:p>
            <a:pPr marL="269875" lvl="1" indent="-269875">
              <a:lnSpc>
                <a:spcPct val="107000"/>
              </a:lnSpc>
              <a:spcAft>
                <a:spcPts val="800"/>
              </a:spcAft>
              <a:buSzPts val="1000"/>
              <a:tabLst>
                <a:tab pos="914400" algn="l"/>
              </a:tabLst>
            </a:pPr>
            <a:r>
              <a:rPr lang="en-IN"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For categories with fluctuating penetration rates, run targeted promotions or bundle these with top-selling categories to increase their appeal.</a:t>
            </a:r>
          </a:p>
          <a:p>
            <a:pPr marL="269875" lvl="1" indent="-269875">
              <a:lnSpc>
                <a:spcPct val="107000"/>
              </a:lnSpc>
              <a:spcAft>
                <a:spcPts val="800"/>
              </a:spcAft>
              <a:buSzPts val="1000"/>
              <a:tabLst>
                <a:tab pos="914400" algn="l"/>
              </a:tabLst>
            </a:pPr>
            <a:r>
              <a:rPr lang="en-IN" sz="1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Offer discounts or perks for purchasing these bundles.</a:t>
            </a:r>
            <a:endParaRPr lang="en-IN"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pic>
        <p:nvPicPr>
          <p:cNvPr id="34" name="Graphic 33" descr="Group of men outline">
            <a:extLst>
              <a:ext uri="{FF2B5EF4-FFF2-40B4-BE49-F238E27FC236}">
                <a16:creationId xmlns:a16="http://schemas.microsoft.com/office/drawing/2014/main" id="{8C7A755C-F44D-E9B1-A1E2-0A11ABC1929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96139" y="1693158"/>
            <a:ext cx="658124" cy="658124"/>
          </a:xfrm>
          <a:prstGeom prst="rect">
            <a:avLst/>
          </a:prstGeom>
        </p:spPr>
      </p:pic>
      <p:pic>
        <p:nvPicPr>
          <p:cNvPr id="42" name="Graphic 41" descr="Tax outline">
            <a:extLst>
              <a:ext uri="{FF2B5EF4-FFF2-40B4-BE49-F238E27FC236}">
                <a16:creationId xmlns:a16="http://schemas.microsoft.com/office/drawing/2014/main" id="{C4A9F80C-B941-5A95-4A00-BF7319098AA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409849" y="1733893"/>
            <a:ext cx="658123" cy="658123"/>
          </a:xfrm>
          <a:prstGeom prst="rect">
            <a:avLst/>
          </a:prstGeom>
        </p:spPr>
      </p:pic>
      <p:pic>
        <p:nvPicPr>
          <p:cNvPr id="46" name="Graphic 45" descr="Shopping bag outline">
            <a:extLst>
              <a:ext uri="{FF2B5EF4-FFF2-40B4-BE49-F238E27FC236}">
                <a16:creationId xmlns:a16="http://schemas.microsoft.com/office/drawing/2014/main" id="{34C315EE-4050-F42C-CE98-0CD02ABE646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280028" y="1733893"/>
            <a:ext cx="658124" cy="658124"/>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1897084" y="490557"/>
            <a:ext cx="9024018" cy="365760"/>
          </a:xfrm>
        </p:spPr>
        <p:txBody>
          <a:bodyPr/>
          <a:lstStyle/>
          <a:p>
            <a:pPr algn="ctr"/>
            <a:r>
              <a:rPr lang="en-IN" sz="1800" dirty="0">
                <a:effectLst/>
                <a:latin typeface="Aptos" panose="020B0004020202020204" pitchFamily="34" charset="0"/>
                <a:ea typeface="Aptos" panose="020B0004020202020204" pitchFamily="34" charset="0"/>
                <a:cs typeface="Times New Roman" panose="02020603050405020304" pitchFamily="18" charset="0"/>
              </a:rPr>
              <a:t>Strategies to Capitalize on Strong Points</a:t>
            </a:r>
            <a:endParaRPr lang="en-US" dirty="0"/>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1119741" y="1435708"/>
            <a:ext cx="2382386" cy="613702"/>
          </a:xfrm>
        </p:spPr>
        <p:txBody>
          <a:bodyPr>
            <a:normAutofit/>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Leverage High Sales Times</a:t>
            </a:r>
            <a:endParaRPr lang="en-US" sz="1400" dirty="0"/>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791013" y="2071898"/>
            <a:ext cx="3039842" cy="1604953"/>
          </a:xfrm>
          <a:ln>
            <a:solidFill>
              <a:schemeClr val="accent6">
                <a:lumMod val="75000"/>
                <a:alpha val="34000"/>
              </a:schemeClr>
            </a:solidFill>
          </a:ln>
        </p:spPr>
        <p:txBody>
          <a:bodyPr>
            <a:noAutofit/>
          </a:bodyPr>
          <a:lstStyle/>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Since sales are highest after midnight and pick up after 8:30 AM, consider running time-sensitive promotions during these periods to maximize revenue.</a:t>
            </a:r>
          </a:p>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Use targeted ads or reminders during these peak hours to drive traffic to the platform.</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4550858" y="1213434"/>
            <a:ext cx="2662566" cy="857935"/>
          </a:xfrm>
        </p:spPr>
        <p:txBody>
          <a:bodyPr>
            <a:normAutofit/>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Promote Preferred Channels</a:t>
            </a:r>
            <a:endParaRPr lang="en-US" sz="1400" dirty="0"/>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4376124" y="2071368"/>
            <a:ext cx="3051296" cy="1604953"/>
          </a:xfrm>
          <a:ln>
            <a:solidFill>
              <a:schemeClr val="accent6">
                <a:lumMod val="75000"/>
                <a:alpha val="34000"/>
              </a:schemeClr>
            </a:solidFill>
          </a:ln>
        </p:spPr>
        <p:txBody>
          <a:bodyPr>
            <a:noAutofit/>
          </a:bodyPr>
          <a:lstStyle/>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Encourage the use of instore and phone delivery channels, as they are the most popular among customers. Highlight the convenience and benefits of these channels in marketing campaigns.</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8557530" y="1457667"/>
            <a:ext cx="2382386" cy="613702"/>
          </a:xfrm>
        </p:spPr>
        <p:txBody>
          <a:bodyPr>
            <a:normAutofit/>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Enhance Payment Methods</a:t>
            </a:r>
            <a:endParaRPr lang="en-US" dirty="0"/>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8171170" y="2093684"/>
            <a:ext cx="2776063" cy="1582637"/>
          </a:xfrm>
          <a:ln>
            <a:solidFill>
              <a:schemeClr val="accent6">
                <a:lumMod val="75000"/>
                <a:alpha val="34000"/>
              </a:schemeClr>
            </a:solidFill>
          </a:ln>
        </p:spPr>
        <p:txBody>
          <a:bodyPr>
            <a:noAutofit/>
          </a:bodyPr>
          <a:lstStyle/>
          <a:p>
            <a:pPr marL="269875" lvl="1" indent="-182563">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Since UPI, cash, and credit card payments are the most popular, ensure that these payment methods are prominently featured and offer seamless processing to improve customer satisfaction.</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1119741" y="4055273"/>
            <a:ext cx="2382386" cy="613702"/>
          </a:xfrm>
        </p:spPr>
        <p:txBody>
          <a:bodyPr>
            <a:normAutofit/>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Focus on Top Categories</a:t>
            </a:r>
            <a:endParaRPr lang="en-US" sz="1400" dirty="0"/>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791013" y="4668975"/>
            <a:ext cx="3039842" cy="1742196"/>
          </a:xfrm>
          <a:ln>
            <a:solidFill>
              <a:schemeClr val="accent6">
                <a:lumMod val="75000"/>
                <a:alpha val="34000"/>
              </a:schemeClr>
            </a:solidFill>
          </a:ln>
        </p:spPr>
        <p:txBody>
          <a:bodyPr>
            <a:noAutofit/>
          </a:bodyPr>
          <a:lstStyle/>
          <a:p>
            <a:pPr marL="269875" lvl="1" indent="-233363">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With 5 categories contributing 60% of total sales, double down on promoting these categories through featured listings, recommendations, and exclusive offers.</a:t>
            </a:r>
          </a:p>
          <a:p>
            <a:pPr marL="269875" lvl="1" indent="-233363">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Use the data on cross-sell preferences to create effective bundle deals that encourage customers to purchase complementary products.</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984160" y="6355242"/>
            <a:ext cx="2743200" cy="365125"/>
          </a:xfrm>
        </p:spPr>
        <p:txBody>
          <a:bodyPr/>
          <a:lstStyle/>
          <a:p>
            <a:fld id="{A402E4C0-AD5E-4E8C-9F21-7CCE474BDCEB}" type="slidenum">
              <a:rPr lang="en-US" smtClean="0"/>
              <a:pPr/>
              <a:t>29</a:t>
            </a:fld>
            <a:endParaRPr lang="en-US" dirty="0"/>
          </a:p>
        </p:txBody>
      </p:sp>
      <p:sp>
        <p:nvSpPr>
          <p:cNvPr id="14" name="Text Placeholder 25">
            <a:extLst>
              <a:ext uri="{FF2B5EF4-FFF2-40B4-BE49-F238E27FC236}">
                <a16:creationId xmlns:a16="http://schemas.microsoft.com/office/drawing/2014/main" id="{830E1D2A-5B74-0D23-67EF-27482C61E904}"/>
              </a:ext>
            </a:extLst>
          </p:cNvPr>
          <p:cNvSpPr txBox="1">
            <a:spLocks/>
          </p:cNvSpPr>
          <p:nvPr/>
        </p:nvSpPr>
        <p:spPr>
          <a:xfrm>
            <a:off x="4457847" y="4041166"/>
            <a:ext cx="3149841" cy="613702"/>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effectLst/>
                <a:latin typeface="Aptos" panose="020B0004020202020204" pitchFamily="34" charset="0"/>
                <a:ea typeface="Aptos" panose="020B0004020202020204" pitchFamily="34" charset="0"/>
                <a:cs typeface="Times New Roman" panose="02020603050405020304" pitchFamily="18" charset="0"/>
              </a:rPr>
              <a:t>Seasonal Sales Planning</a:t>
            </a:r>
            <a:endParaRPr lang="en-US" sz="1400" dirty="0"/>
          </a:p>
        </p:txBody>
      </p:sp>
      <p:sp>
        <p:nvSpPr>
          <p:cNvPr id="15" name="Text Placeholder 26">
            <a:extLst>
              <a:ext uri="{FF2B5EF4-FFF2-40B4-BE49-F238E27FC236}">
                <a16:creationId xmlns:a16="http://schemas.microsoft.com/office/drawing/2014/main" id="{98D7D802-07F2-C4A1-3D32-5EF8F06E8FD9}"/>
              </a:ext>
            </a:extLst>
          </p:cNvPr>
          <p:cNvSpPr txBox="1">
            <a:spLocks/>
          </p:cNvSpPr>
          <p:nvPr/>
        </p:nvSpPr>
        <p:spPr>
          <a:xfrm>
            <a:off x="4376123" y="4654869"/>
            <a:ext cx="3254008" cy="1742196"/>
          </a:xfrm>
          <a:prstGeom prst="rect">
            <a:avLst/>
          </a:prstGeom>
          <a:ln>
            <a:solidFill>
              <a:schemeClr val="accent6">
                <a:lumMod val="75000"/>
                <a:alpha val="34000"/>
              </a:schemeClr>
            </a:solidFill>
          </a:ln>
        </p:spPr>
        <p:txBody>
          <a:bodyPr vert="horz" lIns="91440" tIns="45720" rIns="91440" bIns="45720" rtlCol="0">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Given that sales increased steadily from February to August, align major campaigns and product launches during this period to capitalize on the natural upward trend.</a:t>
            </a:r>
          </a:p>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Consider offering end-of-season promotions to maintain momentum as sales typically drop after August.</a:t>
            </a:r>
          </a:p>
        </p:txBody>
      </p:sp>
      <p:sp>
        <p:nvSpPr>
          <p:cNvPr id="20" name="Text Placeholder 31">
            <a:extLst>
              <a:ext uri="{FF2B5EF4-FFF2-40B4-BE49-F238E27FC236}">
                <a16:creationId xmlns:a16="http://schemas.microsoft.com/office/drawing/2014/main" id="{64678ECD-54D7-A99F-6948-F5272F836892}"/>
              </a:ext>
            </a:extLst>
          </p:cNvPr>
          <p:cNvSpPr txBox="1">
            <a:spLocks/>
          </p:cNvSpPr>
          <p:nvPr/>
        </p:nvSpPr>
        <p:spPr>
          <a:xfrm>
            <a:off x="8171170" y="4041166"/>
            <a:ext cx="2808926" cy="613702"/>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effectLst/>
                <a:latin typeface="Aptos" panose="020B0004020202020204" pitchFamily="34" charset="0"/>
                <a:ea typeface="Aptos" panose="020B0004020202020204" pitchFamily="34" charset="0"/>
                <a:cs typeface="Times New Roman" panose="02020603050405020304" pitchFamily="18" charset="0"/>
              </a:rPr>
              <a:t>Maximize Weekday Sales</a:t>
            </a:r>
            <a:endParaRPr lang="en-US" sz="1400" dirty="0"/>
          </a:p>
        </p:txBody>
      </p:sp>
      <p:sp>
        <p:nvSpPr>
          <p:cNvPr id="21" name="Text Placeholder 32">
            <a:extLst>
              <a:ext uri="{FF2B5EF4-FFF2-40B4-BE49-F238E27FC236}">
                <a16:creationId xmlns:a16="http://schemas.microsoft.com/office/drawing/2014/main" id="{B8B0F4E0-8B4B-3747-A9B9-B4F52A0AA8D4}"/>
              </a:ext>
            </a:extLst>
          </p:cNvPr>
          <p:cNvSpPr txBox="1">
            <a:spLocks/>
          </p:cNvSpPr>
          <p:nvPr/>
        </p:nvSpPr>
        <p:spPr>
          <a:xfrm>
            <a:off x="8204034" y="4654868"/>
            <a:ext cx="2743199" cy="1742197"/>
          </a:xfrm>
          <a:prstGeom prst="rect">
            <a:avLst/>
          </a:prstGeom>
          <a:ln>
            <a:solidFill>
              <a:schemeClr val="accent6">
                <a:lumMod val="75000"/>
                <a:alpha val="34000"/>
              </a:schemeClr>
            </a:solidFill>
          </a:ln>
        </p:spPr>
        <p:txBody>
          <a:bodyPr vert="horz" lIns="91440" tIns="45720" rIns="91440" bIns="45720" rtlCol="0">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lvl="1" indent="-173038">
              <a:lnSpc>
                <a:spcPct val="107000"/>
              </a:lnSpc>
              <a:spcAft>
                <a:spcPts val="800"/>
              </a:spcAft>
              <a:buSzPts val="1000"/>
              <a:tabLst>
                <a:tab pos="914400" algn="l"/>
              </a:tabLst>
            </a:pPr>
            <a:r>
              <a:rPr lang="en-IN" sz="1100" kern="100" dirty="0">
                <a:solidFill>
                  <a:schemeClr val="bg1"/>
                </a:solidFill>
                <a:effectLst/>
                <a:ea typeface="Aptos" panose="020B0004020202020204" pitchFamily="34" charset="0"/>
                <a:cs typeface="Times New Roman" panose="02020603050405020304" pitchFamily="18" charset="0"/>
              </a:rPr>
              <a:t>Since sales are higher on weekdays, particularly from Saturday to Wednesday, plan promotional activities and new product releases during this window to maximize reach and sales impact.</a:t>
            </a:r>
          </a:p>
        </p:txBody>
      </p:sp>
    </p:spTree>
    <p:extLst>
      <p:ext uri="{BB962C8B-B14F-4D97-AF65-F5344CB8AC3E}">
        <p14:creationId xmlns:p14="http://schemas.microsoft.com/office/powerpoint/2010/main" val="223541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1242461" y="1259012"/>
            <a:ext cx="3448049" cy="365125"/>
          </a:xfrm>
        </p:spPr>
        <p:txBody>
          <a:bodyPr>
            <a:normAutofit fontScale="85000" lnSpcReduction="10000"/>
          </a:bodyPr>
          <a:lstStyle/>
          <a:p>
            <a:r>
              <a:rPr lang="en-US" sz="1400" dirty="0"/>
              <a:t>One Order –multiple product</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655296" y="1257548"/>
            <a:ext cx="3751965" cy="365125"/>
          </a:xfrm>
        </p:spPr>
        <p:txBody>
          <a:bodyPr>
            <a:normAutofit fontScale="85000" lnSpcReduction="10000"/>
          </a:bodyPr>
          <a:lstStyle/>
          <a:p>
            <a:r>
              <a:rPr lang="en-US" sz="1400" dirty="0"/>
              <a:t>One Order-Two payment method</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1242461" y="1563641"/>
            <a:ext cx="3906133" cy="1129164"/>
          </a:xfrm>
        </p:spPr>
        <p:txBody>
          <a:bodyPr>
            <a:normAutofit/>
          </a:bodyPr>
          <a:lstStyle/>
          <a:p>
            <a:r>
              <a:rPr lang="en-US" dirty="0"/>
              <a:t>One customer had many orders, and each order had multiple products , due to which mapping it directly with order payment table will show low matches.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6655295" y="1562178"/>
            <a:ext cx="4447291" cy="1200700"/>
          </a:xfrm>
        </p:spPr>
        <p:txBody>
          <a:bodyPr>
            <a:normAutofit fontScale="92500"/>
          </a:bodyPr>
          <a:lstStyle/>
          <a:p>
            <a:r>
              <a:rPr lang="en-US" dirty="0"/>
              <a:t> Some order ids had one record in order table but more than 1 record in order-payment table since that order was paid for using multiple payment method. Directly trying to map such ids in both table will give NULLs.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1242461" y="2922849"/>
            <a:ext cx="3762376" cy="742443"/>
          </a:xfrm>
        </p:spPr>
        <p:txBody>
          <a:bodyPr>
            <a:normAutofit lnSpcReduction="10000"/>
          </a:bodyPr>
          <a:lstStyle/>
          <a:p>
            <a:pPr>
              <a:lnSpc>
                <a:spcPct val="120000"/>
              </a:lnSpc>
            </a:pPr>
            <a:r>
              <a:rPr lang="en-US" sz="1200" dirty="0"/>
              <a:t>Same customer +order+ product Ids but quantity differ</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1242461" y="3582788"/>
            <a:ext cx="4332990" cy="2260549"/>
          </a:xfrm>
        </p:spPr>
        <p:txBody>
          <a:bodyPr>
            <a:normAutofit/>
          </a:bodyPr>
          <a:lstStyle/>
          <a:p>
            <a:pPr>
              <a:lnSpc>
                <a:spcPct val="110000"/>
              </a:lnSpc>
            </a:pPr>
            <a:r>
              <a:rPr lang="en-US" dirty="0"/>
              <a:t>Assumption made that ever time a single quantity of product was scanned it was added as new record. </a:t>
            </a:r>
          </a:p>
          <a:p>
            <a:pPr>
              <a:lnSpc>
                <a:spcPct val="110000"/>
              </a:lnSpc>
            </a:pPr>
            <a:r>
              <a:rPr lang="en-US" dirty="0"/>
              <a:t>In such case only the final record had the correct total amount that matched with payment value in order payment table .</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6" name="Title 5">
            <a:extLst>
              <a:ext uri="{FF2B5EF4-FFF2-40B4-BE49-F238E27FC236}">
                <a16:creationId xmlns:a16="http://schemas.microsoft.com/office/drawing/2014/main" id="{5E6162DB-5E1A-A56D-6F7A-6D742C0EFACB}"/>
              </a:ext>
            </a:extLst>
          </p:cNvPr>
          <p:cNvSpPr>
            <a:spLocks noGrp="1"/>
          </p:cNvSpPr>
          <p:nvPr>
            <p:ph type="title"/>
          </p:nvPr>
        </p:nvSpPr>
        <p:spPr>
          <a:xfrm>
            <a:off x="4286249" y="357492"/>
            <a:ext cx="3676261" cy="1129164"/>
          </a:xfrm>
        </p:spPr>
        <p:txBody>
          <a:bodyPr>
            <a:normAutofit/>
          </a:bodyPr>
          <a:lstStyle/>
          <a:p>
            <a:r>
              <a:rPr lang="en-IN" dirty="0"/>
              <a:t>Observations</a:t>
            </a:r>
          </a:p>
        </p:txBody>
      </p:sp>
      <p:sp>
        <p:nvSpPr>
          <p:cNvPr id="7" name="Text Placeholder 27">
            <a:extLst>
              <a:ext uri="{FF2B5EF4-FFF2-40B4-BE49-F238E27FC236}">
                <a16:creationId xmlns:a16="http://schemas.microsoft.com/office/drawing/2014/main" id="{4308DC72-5AF1-8F08-6E1B-6A5229BCDD42}"/>
              </a:ext>
            </a:extLst>
          </p:cNvPr>
          <p:cNvSpPr txBox="1">
            <a:spLocks/>
          </p:cNvSpPr>
          <p:nvPr/>
        </p:nvSpPr>
        <p:spPr>
          <a:xfrm>
            <a:off x="6655295" y="2899199"/>
            <a:ext cx="3913891" cy="5370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200" dirty="0"/>
              <a:t>Decimal places of amount were different in both tables</a:t>
            </a:r>
          </a:p>
        </p:txBody>
      </p:sp>
      <p:sp>
        <p:nvSpPr>
          <p:cNvPr id="8" name="Text Placeholder 39">
            <a:extLst>
              <a:ext uri="{FF2B5EF4-FFF2-40B4-BE49-F238E27FC236}">
                <a16:creationId xmlns:a16="http://schemas.microsoft.com/office/drawing/2014/main" id="{159CAD65-87E0-076B-EFF3-E0E932B795DA}"/>
              </a:ext>
            </a:extLst>
          </p:cNvPr>
          <p:cNvSpPr txBox="1">
            <a:spLocks/>
          </p:cNvSpPr>
          <p:nvPr/>
        </p:nvSpPr>
        <p:spPr>
          <a:xfrm>
            <a:off x="6655295" y="3553199"/>
            <a:ext cx="4332990" cy="152693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total amount in order table and payment value in order payment table had varying decimal values due to which on mapping it showed low matches.</a:t>
            </a:r>
          </a:p>
        </p:txBody>
      </p:sp>
      <p:sp>
        <p:nvSpPr>
          <p:cNvPr id="15" name="Text Placeholder 25">
            <a:extLst>
              <a:ext uri="{FF2B5EF4-FFF2-40B4-BE49-F238E27FC236}">
                <a16:creationId xmlns:a16="http://schemas.microsoft.com/office/drawing/2014/main" id="{FFCC903A-94FA-2F40-100C-5D6BD2BBA150}"/>
              </a:ext>
            </a:extLst>
          </p:cNvPr>
          <p:cNvSpPr txBox="1">
            <a:spLocks/>
          </p:cNvSpPr>
          <p:nvPr/>
        </p:nvSpPr>
        <p:spPr>
          <a:xfrm>
            <a:off x="4392161" y="5066715"/>
            <a:ext cx="3762376" cy="36512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One Order –multiple Customer</a:t>
            </a:r>
          </a:p>
        </p:txBody>
      </p:sp>
      <p:sp>
        <p:nvSpPr>
          <p:cNvPr id="16" name="Text Placeholder 37">
            <a:extLst>
              <a:ext uri="{FF2B5EF4-FFF2-40B4-BE49-F238E27FC236}">
                <a16:creationId xmlns:a16="http://schemas.microsoft.com/office/drawing/2014/main" id="{4A8323E6-3EE0-0CB1-1707-1C53CEE0507C}"/>
              </a:ext>
            </a:extLst>
          </p:cNvPr>
          <p:cNvSpPr txBox="1">
            <a:spLocks/>
          </p:cNvSpPr>
          <p:nvPr/>
        </p:nvSpPr>
        <p:spPr>
          <a:xfrm>
            <a:off x="4392161" y="5371344"/>
            <a:ext cx="3906133" cy="1129164"/>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some instances, one order id was associated with multiple customers, which is incorrect and cannot be mapped to the order payment table .</a:t>
            </a:r>
          </a:p>
        </p:txBody>
      </p:sp>
    </p:spTree>
    <p:extLst>
      <p:ext uri="{BB962C8B-B14F-4D97-AF65-F5344CB8AC3E}">
        <p14:creationId xmlns:p14="http://schemas.microsoft.com/office/powerpoint/2010/main" val="414789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A9D945-B672-660F-A415-A8ACBCEAA867}"/>
              </a:ext>
            </a:extLst>
          </p:cNvPr>
          <p:cNvSpPr>
            <a:spLocks noGrp="1"/>
          </p:cNvSpPr>
          <p:nvPr>
            <p:ph type="sldNum" sz="quarter" idx="12"/>
          </p:nvPr>
        </p:nvSpPr>
        <p:spPr/>
        <p:txBody>
          <a:bodyPr/>
          <a:lstStyle/>
          <a:p>
            <a:fld id="{A402E4C0-AD5E-4E8C-9F21-7CCE474BDCEB}" type="slidenum">
              <a:rPr lang="en-US" smtClean="0"/>
              <a:pPr/>
              <a:t>30</a:t>
            </a:fld>
            <a:endParaRPr lang="en-US" dirty="0"/>
          </a:p>
        </p:txBody>
      </p:sp>
      <p:sp>
        <p:nvSpPr>
          <p:cNvPr id="17" name="Title 16">
            <a:extLst>
              <a:ext uri="{FF2B5EF4-FFF2-40B4-BE49-F238E27FC236}">
                <a16:creationId xmlns:a16="http://schemas.microsoft.com/office/drawing/2014/main" id="{E838D2D0-FFD9-985C-6F26-C8A37C6F47BE}"/>
              </a:ext>
            </a:extLst>
          </p:cNvPr>
          <p:cNvSpPr>
            <a:spLocks noGrp="1"/>
          </p:cNvSpPr>
          <p:nvPr>
            <p:ph type="title"/>
          </p:nvPr>
        </p:nvSpPr>
        <p:spPr>
          <a:xfrm>
            <a:off x="2916154" y="456474"/>
            <a:ext cx="6775974" cy="365760"/>
          </a:xfrm>
        </p:spPr>
        <p:txBody>
          <a:bodyPr/>
          <a:lstStyle/>
          <a:p>
            <a:pPr algn="ctr"/>
            <a:r>
              <a:rPr lang="en-IN" sz="1800" dirty="0"/>
              <a:t>Other recommendations </a:t>
            </a:r>
          </a:p>
        </p:txBody>
      </p:sp>
      <p:sp>
        <p:nvSpPr>
          <p:cNvPr id="18" name="TextBox 17">
            <a:extLst>
              <a:ext uri="{FF2B5EF4-FFF2-40B4-BE49-F238E27FC236}">
                <a16:creationId xmlns:a16="http://schemas.microsoft.com/office/drawing/2014/main" id="{36F95D80-A5C9-3F65-B45F-CC4B32F36668}"/>
              </a:ext>
            </a:extLst>
          </p:cNvPr>
          <p:cNvSpPr txBox="1"/>
          <p:nvPr/>
        </p:nvSpPr>
        <p:spPr>
          <a:xfrm>
            <a:off x="1029092" y="1883375"/>
            <a:ext cx="10550099" cy="1947480"/>
          </a:xfrm>
          <a:prstGeom prst="rect">
            <a:avLst/>
          </a:prstGeom>
          <a:noFill/>
          <a:ln>
            <a:solidFill>
              <a:schemeClr val="accent6">
                <a:lumMod val="60000"/>
                <a:lumOff val="40000"/>
                <a:alpha val="48000"/>
              </a:schemeClr>
            </a:solidFill>
          </a:ln>
        </p:spPr>
        <p:txBody>
          <a:bodyPr wrap="square" rtlCol="0">
            <a:noAutofit/>
          </a:bodyPr>
          <a:lstStyle/>
          <a:p>
            <a:pPr marL="285750" indent="-285750">
              <a:lnSpc>
                <a:spcPct val="107000"/>
              </a:lnSpc>
              <a:spcAft>
                <a:spcPts val="800"/>
              </a:spcAft>
              <a:buFont typeface="Arial" panose="020B0604020202020204" pitchFamily="34" charset="0"/>
              <a:buChar char="•"/>
            </a:pPr>
            <a:r>
              <a:rPr lang="en-IN"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Premium Customers:</a:t>
            </a:r>
            <a:r>
              <a:rPr lang="en-IN" sz="13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Offer exclusive deals, early access to new products, and personalized services to maintain their loyalty and encourage frequent purchases.</a:t>
            </a:r>
          </a:p>
          <a:p>
            <a:pPr marL="285750" indent="-285750">
              <a:lnSpc>
                <a:spcPct val="107000"/>
              </a:lnSpc>
              <a:spcAft>
                <a:spcPts val="800"/>
              </a:spcAft>
              <a:buFont typeface="Arial" panose="020B0604020202020204" pitchFamily="34" charset="0"/>
              <a:buChar char="•"/>
            </a:pPr>
            <a:r>
              <a:rPr lang="en-IN"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Gold Customers:</a:t>
            </a:r>
            <a:r>
              <a:rPr lang="en-IN" sz="13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Upsell and cross-sell to increase their average spend, potentially moving them into the Premium segment.</a:t>
            </a:r>
          </a:p>
          <a:p>
            <a:pPr marL="285750" indent="-285750">
              <a:lnSpc>
                <a:spcPct val="107000"/>
              </a:lnSpc>
              <a:spcAft>
                <a:spcPts val="800"/>
              </a:spcAft>
              <a:buFont typeface="Arial" panose="020B0604020202020204" pitchFamily="34" charset="0"/>
              <a:buChar char="•"/>
            </a:pPr>
            <a:r>
              <a:rPr lang="en-IN"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Standard Customers:</a:t>
            </a:r>
            <a:r>
              <a:rPr lang="en-IN" sz="13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Engage targeted marketing campaigns to convert them into more frequent buyers, potentially moving them into Silver segment.</a:t>
            </a:r>
          </a:p>
          <a:p>
            <a:pPr marL="285750" indent="-285750">
              <a:lnSpc>
                <a:spcPct val="107000"/>
              </a:lnSpc>
              <a:spcAft>
                <a:spcPts val="800"/>
              </a:spcAft>
              <a:buFont typeface="Arial" panose="020B0604020202020204" pitchFamily="34" charset="0"/>
              <a:buChar char="•"/>
            </a:pPr>
            <a:r>
              <a:rPr lang="en-IN" sz="13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Silver Customers:</a:t>
            </a:r>
            <a:r>
              <a:rPr lang="en-IN" sz="13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Provide incentives (small discounts /loyalty points)  to encourage them to make additional purchases and move up to higher segments.</a:t>
            </a:r>
          </a:p>
          <a:p>
            <a:pPr marL="285750" indent="-285750">
              <a:buFont typeface="Arial" panose="020B0604020202020204" pitchFamily="34" charset="0"/>
              <a:buChar char="•"/>
            </a:pPr>
            <a:endParaRPr lang="en-IN" sz="1400" dirty="0">
              <a:solidFill>
                <a:schemeClr val="bg1"/>
              </a:solidFill>
            </a:endParaRPr>
          </a:p>
        </p:txBody>
      </p:sp>
      <p:sp>
        <p:nvSpPr>
          <p:cNvPr id="21" name="Text Placeholder 29">
            <a:extLst>
              <a:ext uri="{FF2B5EF4-FFF2-40B4-BE49-F238E27FC236}">
                <a16:creationId xmlns:a16="http://schemas.microsoft.com/office/drawing/2014/main" id="{3F39C0DB-1560-66FE-282D-12F1D58640CA}"/>
              </a:ext>
            </a:extLst>
          </p:cNvPr>
          <p:cNvSpPr txBox="1">
            <a:spLocks/>
          </p:cNvSpPr>
          <p:nvPr/>
        </p:nvSpPr>
        <p:spPr>
          <a:xfrm>
            <a:off x="1029092" y="1295987"/>
            <a:ext cx="3684309" cy="365761"/>
          </a:xfrm>
          <a:prstGeom prst="rect">
            <a:avLst/>
          </a:prstGeom>
          <a:ln>
            <a:solidFill>
              <a:schemeClr val="accent6">
                <a:lumMod val="75000"/>
              </a:schemeClr>
            </a:solidFill>
          </a:ln>
        </p:spPr>
        <p:txBody>
          <a:bodyPr vert="horz" lIns="91440" tIns="45720" rIns="91440" bIns="45720" rtlCol="0" anchor="b">
            <a:normAutofit fontScale="92500"/>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Utilize RFM segmentation</a:t>
            </a:r>
          </a:p>
        </p:txBody>
      </p:sp>
      <p:sp>
        <p:nvSpPr>
          <p:cNvPr id="22" name="Text Placeholder 27">
            <a:extLst>
              <a:ext uri="{FF2B5EF4-FFF2-40B4-BE49-F238E27FC236}">
                <a16:creationId xmlns:a16="http://schemas.microsoft.com/office/drawing/2014/main" id="{2B4AA5D3-B18C-76F3-303B-209387CA37B9}"/>
              </a:ext>
            </a:extLst>
          </p:cNvPr>
          <p:cNvSpPr txBox="1">
            <a:spLocks/>
          </p:cNvSpPr>
          <p:nvPr/>
        </p:nvSpPr>
        <p:spPr>
          <a:xfrm>
            <a:off x="1029092" y="4183083"/>
            <a:ext cx="6314984" cy="365125"/>
          </a:xfrm>
          <a:prstGeom prst="rect">
            <a:avLst/>
          </a:prstGeom>
          <a:ln>
            <a:solidFill>
              <a:schemeClr val="accent6">
                <a:lumMod val="60000"/>
                <a:lumOff val="40000"/>
              </a:schemeClr>
            </a:solidFill>
          </a:ln>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3">
                    <a:lumMod val="60000"/>
                    <a:lumOff val="4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panose="020B0004020202020204" pitchFamily="34" charset="0"/>
                <a:ea typeface="Aptos" panose="020B0004020202020204" pitchFamily="34" charset="0"/>
                <a:cs typeface="Times New Roman" panose="02020603050405020304" pitchFamily="18" charset="0"/>
              </a:rPr>
              <a:t>Enhance In-Store and Online Shopping Experience</a:t>
            </a:r>
            <a:endParaRPr lang="en-US" sz="1400" dirty="0"/>
          </a:p>
        </p:txBody>
      </p:sp>
      <p:sp>
        <p:nvSpPr>
          <p:cNvPr id="23" name="TextBox 22">
            <a:extLst>
              <a:ext uri="{FF2B5EF4-FFF2-40B4-BE49-F238E27FC236}">
                <a16:creationId xmlns:a16="http://schemas.microsoft.com/office/drawing/2014/main" id="{B4F9A527-EDB1-8799-5DF4-FC3B5E5844E1}"/>
              </a:ext>
            </a:extLst>
          </p:cNvPr>
          <p:cNvSpPr txBox="1"/>
          <p:nvPr/>
        </p:nvSpPr>
        <p:spPr>
          <a:xfrm>
            <a:off x="1029092" y="4740711"/>
            <a:ext cx="10550100" cy="1655503"/>
          </a:xfrm>
          <a:prstGeom prst="rect">
            <a:avLst/>
          </a:prstGeom>
          <a:noFill/>
          <a:ln>
            <a:solidFill>
              <a:schemeClr val="accent6">
                <a:lumMod val="60000"/>
                <a:lumOff val="40000"/>
                <a:alpha val="48000"/>
              </a:schemeClr>
            </a:solidFill>
          </a:ln>
        </p:spPr>
        <p:txBody>
          <a:bodyPr wrap="square" rtlCol="0">
            <a:noAutofit/>
          </a:bodyPr>
          <a:lstStyle/>
          <a:p>
            <a:pPr marL="285750" indent="-285750">
              <a:lnSpc>
                <a:spcPct val="107000"/>
              </a:lnSpc>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Design in-store displays to showcase frequently bought-together products, making it easy for customers to find complementary items.</a:t>
            </a:r>
          </a:p>
          <a:p>
            <a:pPr marL="285750" indent="-285750">
              <a:lnSpc>
                <a:spcPct val="107000"/>
              </a:lnSpc>
              <a:spcAft>
                <a:spcPts val="800"/>
              </a:spcAft>
              <a:buFont typeface="Arial" panose="020B0604020202020204" pitchFamily="34" charset="0"/>
              <a:buChar char="•"/>
            </a:pPr>
            <a:r>
              <a:rPr lang="en-US" sz="1400" dirty="0">
                <a:solidFill>
                  <a:schemeClr val="bg1"/>
                </a:solidFill>
                <a:latin typeface="Aptos" panose="020B0004020202020204" pitchFamily="34" charset="0"/>
              </a:rPr>
              <a:t>Ensure a seamless shopping experience across all channels (online, in-store, mobile). Offer services like click-and-collect, easy returns, and real-time inventory visibility across stores</a:t>
            </a:r>
          </a:p>
          <a:p>
            <a:pPr marL="285750" indent="-285750">
              <a:lnSpc>
                <a:spcPct val="107000"/>
              </a:lnSpc>
              <a:spcAft>
                <a:spcPts val="800"/>
              </a:spcAft>
              <a:buFont typeface="Arial" panose="020B0604020202020204" pitchFamily="34" charset="0"/>
              <a:buChar char="•"/>
            </a:pPr>
            <a:r>
              <a:rPr lang="en-US" sz="1400" dirty="0">
                <a:solidFill>
                  <a:schemeClr val="bg1"/>
                </a:solidFill>
                <a:latin typeface="Aptos" panose="020B0004020202020204" pitchFamily="34" charset="0"/>
              </a:rPr>
              <a:t>Regularly collect customer feedback through surveys, social media, and in-store interactions to understand pain points and areas of improvement.</a:t>
            </a:r>
            <a:endParaRPr lang="en-IN" sz="1400" dirty="0">
              <a:solidFill>
                <a:schemeClr val="bg1"/>
              </a:solidFill>
              <a:latin typeface="Aptos" panose="020B0004020202020204" pitchFamily="34" charset="0"/>
            </a:endParaRPr>
          </a:p>
        </p:txBody>
      </p:sp>
    </p:spTree>
    <p:extLst>
      <p:ext uri="{BB962C8B-B14F-4D97-AF65-F5344CB8AC3E}">
        <p14:creationId xmlns:p14="http://schemas.microsoft.com/office/powerpoint/2010/main" val="4196274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xmlns=""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xmlns=""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xmlns=""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xmlns=""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xmlns=""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xmlns=""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0B807-6A46-2359-BCE2-22DC4B41570C}"/>
              </a:ext>
              <a:ext uri="{C183D7F6-B498-43B3-948B-1728B52AA6E4}">
                <adec:decorative xmlns:adec="http://schemas.microsoft.com/office/drawing/2017/decorative" xmlns="" val="1"/>
              </a:ext>
            </a:extLst>
          </p:cNvPr>
          <p:cNvSpPr>
            <a:spLocks/>
          </p:cNvSpPr>
          <p:nvPr/>
        </p:nvSpPr>
        <p:spPr>
          <a:xfrm>
            <a:off x="1" y="342900"/>
            <a:ext cx="12192000" cy="6248400"/>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643E0C3F-5DEE-5C15-BEEF-382B7F75ECEA}"/>
              </a:ext>
            </a:extLst>
          </p:cNvPr>
          <p:cNvPicPr>
            <a:picLocks noChangeAspect="1"/>
          </p:cNvPicPr>
          <p:nvPr/>
        </p:nvPicPr>
        <p:blipFill>
          <a:blip r:embed="rId2"/>
          <a:stretch>
            <a:fillRect/>
          </a:stretch>
        </p:blipFill>
        <p:spPr>
          <a:xfrm>
            <a:off x="1527937" y="495104"/>
            <a:ext cx="8987662" cy="803873"/>
          </a:xfrm>
          <a:prstGeom prst="rect">
            <a:avLst/>
          </a:prstGeom>
          <a:ln>
            <a:solidFill>
              <a:schemeClr val="tx1"/>
            </a:solidFill>
          </a:ln>
        </p:spPr>
      </p:pic>
      <p:pic>
        <p:nvPicPr>
          <p:cNvPr id="8" name="Picture 7">
            <a:extLst>
              <a:ext uri="{FF2B5EF4-FFF2-40B4-BE49-F238E27FC236}">
                <a16:creationId xmlns:a16="http://schemas.microsoft.com/office/drawing/2014/main" id="{A0346D75-C9BC-FA7F-1502-9BE51D6CB468}"/>
              </a:ext>
            </a:extLst>
          </p:cNvPr>
          <p:cNvPicPr>
            <a:picLocks noChangeAspect="1"/>
          </p:cNvPicPr>
          <p:nvPr/>
        </p:nvPicPr>
        <p:blipFill>
          <a:blip r:embed="rId3"/>
          <a:stretch>
            <a:fillRect/>
          </a:stretch>
        </p:blipFill>
        <p:spPr>
          <a:xfrm>
            <a:off x="0" y="2080418"/>
            <a:ext cx="12192000" cy="604497"/>
          </a:xfrm>
          <a:prstGeom prst="rect">
            <a:avLst/>
          </a:prstGeom>
          <a:ln>
            <a:solidFill>
              <a:schemeClr val="tx1"/>
            </a:solidFill>
          </a:ln>
        </p:spPr>
      </p:pic>
      <p:pic>
        <p:nvPicPr>
          <p:cNvPr id="10" name="Picture 9">
            <a:extLst>
              <a:ext uri="{FF2B5EF4-FFF2-40B4-BE49-F238E27FC236}">
                <a16:creationId xmlns:a16="http://schemas.microsoft.com/office/drawing/2014/main" id="{53A6C0A2-192D-795D-E906-603523147997}"/>
              </a:ext>
            </a:extLst>
          </p:cNvPr>
          <p:cNvPicPr>
            <a:picLocks noChangeAspect="1"/>
          </p:cNvPicPr>
          <p:nvPr/>
        </p:nvPicPr>
        <p:blipFill>
          <a:blip r:embed="rId4"/>
          <a:stretch>
            <a:fillRect/>
          </a:stretch>
        </p:blipFill>
        <p:spPr>
          <a:xfrm>
            <a:off x="0" y="2684915"/>
            <a:ext cx="12192000" cy="825257"/>
          </a:xfrm>
          <a:prstGeom prst="rect">
            <a:avLst/>
          </a:prstGeom>
          <a:ln>
            <a:solidFill>
              <a:schemeClr val="tx1"/>
            </a:solidFill>
          </a:ln>
        </p:spPr>
      </p:pic>
      <p:sp>
        <p:nvSpPr>
          <p:cNvPr id="11" name="TextBox 10">
            <a:extLst>
              <a:ext uri="{FF2B5EF4-FFF2-40B4-BE49-F238E27FC236}">
                <a16:creationId xmlns:a16="http://schemas.microsoft.com/office/drawing/2014/main" id="{7AB777C4-E188-F0A2-053A-5DC8B5ADB033}"/>
              </a:ext>
            </a:extLst>
          </p:cNvPr>
          <p:cNvSpPr txBox="1"/>
          <p:nvPr/>
        </p:nvSpPr>
        <p:spPr>
          <a:xfrm>
            <a:off x="1527938" y="1276777"/>
            <a:ext cx="8987662" cy="307777"/>
          </a:xfrm>
          <a:prstGeom prst="rect">
            <a:avLst/>
          </a:prstGeom>
          <a:solidFill>
            <a:schemeClr val="accent6">
              <a:lumMod val="60000"/>
              <a:lumOff val="40000"/>
            </a:schemeClr>
          </a:solidFill>
        </p:spPr>
        <p:txBody>
          <a:bodyPr wrap="square" rtlCol="0">
            <a:spAutoFit/>
          </a:bodyPr>
          <a:lstStyle/>
          <a:p>
            <a:r>
              <a:rPr lang="en-IN" sz="1400" dirty="0"/>
              <a:t>Instance where identical records except the quantity differs; only the last record with highest quantity were considered</a:t>
            </a:r>
          </a:p>
        </p:txBody>
      </p:sp>
      <p:sp>
        <p:nvSpPr>
          <p:cNvPr id="12" name="TextBox 11">
            <a:extLst>
              <a:ext uri="{FF2B5EF4-FFF2-40B4-BE49-F238E27FC236}">
                <a16:creationId xmlns:a16="http://schemas.microsoft.com/office/drawing/2014/main" id="{13481275-E65C-7F3E-A82F-0776CFD1DB7B}"/>
              </a:ext>
            </a:extLst>
          </p:cNvPr>
          <p:cNvSpPr txBox="1"/>
          <p:nvPr/>
        </p:nvSpPr>
        <p:spPr>
          <a:xfrm>
            <a:off x="299211" y="5249882"/>
            <a:ext cx="11439525" cy="954107"/>
          </a:xfrm>
          <a:prstGeom prst="rect">
            <a:avLst/>
          </a:prstGeom>
          <a:solidFill>
            <a:schemeClr val="accent6">
              <a:lumMod val="60000"/>
              <a:lumOff val="40000"/>
            </a:schemeClr>
          </a:solidFill>
        </p:spPr>
        <p:txBody>
          <a:bodyPr wrap="square" rtlCol="0">
            <a:spAutoFit/>
          </a:bodyPr>
          <a:lstStyle/>
          <a:p>
            <a:pPr marL="285750" indent="-285750">
              <a:buFont typeface="Arial" panose="020B0604020202020204" pitchFamily="34" charset="0"/>
              <a:buChar char="•"/>
            </a:pPr>
            <a:r>
              <a:rPr lang="en-IN" sz="1400" dirty="0"/>
              <a:t>Instance where one order id associated with multiple customers; such instances were removed on mapping order table with order payment table</a:t>
            </a:r>
          </a:p>
          <a:p>
            <a:pPr marL="285750" indent="-285750">
              <a:buFont typeface="Arial" panose="020B0604020202020204" pitchFamily="34" charset="0"/>
              <a:buChar char="•"/>
            </a:pPr>
            <a:r>
              <a:rPr lang="en-IN" sz="1400" dirty="0"/>
              <a:t>Instances where payment value in Order Payment table  and total amount in Order table were not the same due to decimals .In the above image if we sum up the Total amount – 145.25, however the payment value is 145.259994506836 ; in such case total amount and payment values were rounded off and matched </a:t>
            </a:r>
          </a:p>
        </p:txBody>
      </p:sp>
      <p:sp>
        <p:nvSpPr>
          <p:cNvPr id="13" name="TextBox 12">
            <a:extLst>
              <a:ext uri="{FF2B5EF4-FFF2-40B4-BE49-F238E27FC236}">
                <a16:creationId xmlns:a16="http://schemas.microsoft.com/office/drawing/2014/main" id="{34CB649B-5737-9784-C9BE-32250F59AFAF}"/>
              </a:ext>
            </a:extLst>
          </p:cNvPr>
          <p:cNvSpPr txBox="1"/>
          <p:nvPr/>
        </p:nvSpPr>
        <p:spPr>
          <a:xfrm>
            <a:off x="299211" y="3476404"/>
            <a:ext cx="11673714" cy="523220"/>
          </a:xfrm>
          <a:prstGeom prst="rect">
            <a:avLst/>
          </a:prstGeom>
          <a:solidFill>
            <a:schemeClr val="accent6">
              <a:lumMod val="60000"/>
              <a:lumOff val="40000"/>
            </a:schemeClr>
          </a:solidFill>
        </p:spPr>
        <p:txBody>
          <a:bodyPr wrap="square" rtlCol="0">
            <a:spAutoFit/>
          </a:bodyPr>
          <a:lstStyle/>
          <a:p>
            <a:r>
              <a:rPr lang="en-IN" sz="1400" dirty="0"/>
              <a:t>Instances where payment value in Order Payment table  and total amount in Order table were not the same were removed on mapping order table with order payment table </a:t>
            </a:r>
          </a:p>
        </p:txBody>
      </p:sp>
      <p:pic>
        <p:nvPicPr>
          <p:cNvPr id="21" name="Picture 20">
            <a:extLst>
              <a:ext uri="{FF2B5EF4-FFF2-40B4-BE49-F238E27FC236}">
                <a16:creationId xmlns:a16="http://schemas.microsoft.com/office/drawing/2014/main" id="{30F2FF13-461A-EC59-2386-CCA8A4EED594}"/>
              </a:ext>
            </a:extLst>
          </p:cNvPr>
          <p:cNvPicPr>
            <a:picLocks noChangeAspect="1"/>
          </p:cNvPicPr>
          <p:nvPr/>
        </p:nvPicPr>
        <p:blipFill>
          <a:blip r:embed="rId5"/>
          <a:stretch>
            <a:fillRect/>
          </a:stretch>
        </p:blipFill>
        <p:spPr>
          <a:xfrm>
            <a:off x="70610" y="4647693"/>
            <a:ext cx="12125325" cy="593481"/>
          </a:xfrm>
          <a:prstGeom prst="rect">
            <a:avLst/>
          </a:prstGeom>
          <a:ln>
            <a:solidFill>
              <a:schemeClr val="tx1"/>
            </a:solidFill>
          </a:ln>
        </p:spPr>
      </p:pic>
    </p:spTree>
    <p:extLst>
      <p:ext uri="{BB962C8B-B14F-4D97-AF65-F5344CB8AC3E}">
        <p14:creationId xmlns:p14="http://schemas.microsoft.com/office/powerpoint/2010/main" val="237054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865FBD-4FEB-B141-564F-52923C072562}"/>
              </a:ext>
              <a:ext uri="{C183D7F6-B498-43B3-948B-1728B52AA6E4}">
                <adec:decorative xmlns:adec="http://schemas.microsoft.com/office/drawing/2017/decorative" xmlns="" val="1"/>
              </a:ext>
            </a:extLst>
          </p:cNvPr>
          <p:cNvSpPr>
            <a:spLocks/>
          </p:cNvSpPr>
          <p:nvPr/>
        </p:nvSpPr>
        <p:spPr>
          <a:xfrm>
            <a:off x="0" y="925354"/>
            <a:ext cx="12192000" cy="5751670"/>
          </a:xfrm>
          <a:prstGeom prst="rect">
            <a:avLst/>
          </a:prstGeom>
          <a:pattFill prst="ltDnDiag">
            <a:fgClr>
              <a:srgbClr val="FFE6E6"/>
            </a:fgClr>
            <a:bgClr>
              <a:srgbClr val="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1714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entury Gothic"/>
                <a:ea typeface="+mj-ea"/>
                <a:cs typeface="+mj-cs"/>
              </a:rPr>
              <a:t>Data Cleaning  </a:t>
            </a:r>
            <a:r>
              <a:rPr kumimoji="0" lang="en-US" sz="2800" b="0" i="0" u="none" strike="noStrike" kern="1200" cap="none" spc="0" normalizeH="0" baseline="0" noProof="0" dirty="0">
                <a:ln>
                  <a:noFill/>
                </a:ln>
                <a:solidFill>
                  <a:prstClr val="black">
                    <a:lumMod val="75000"/>
                    <a:lumOff val="25000"/>
                  </a:prstClr>
                </a:solidFill>
                <a:effectLst/>
                <a:uLnTx/>
                <a:uFillTx/>
                <a:latin typeface="Century Gothic"/>
                <a:ea typeface="+mj-ea"/>
                <a:cs typeface="+mj-cs"/>
              </a:rPr>
              <a:t/>
            </a:r>
            <a:br>
              <a:rPr kumimoji="0" lang="en-US" sz="2800" b="0" i="0" u="none" strike="noStrike" kern="1200" cap="none" spc="0" normalizeH="0" baseline="0" noProof="0" dirty="0">
                <a:ln>
                  <a:noFill/>
                </a:ln>
                <a:solidFill>
                  <a:prstClr val="black">
                    <a:lumMod val="75000"/>
                    <a:lumOff val="25000"/>
                  </a:prstClr>
                </a:solidFill>
                <a:effectLst/>
                <a:uLnTx/>
                <a:uFillTx/>
                <a:latin typeface="Century Gothic"/>
                <a:ea typeface="+mj-ea"/>
                <a:cs typeface="+mj-cs"/>
              </a:rPr>
            </a:br>
            <a:endParaRPr kumimoji="0" lang="en-US" sz="2800" b="0" i="0" u="none" strike="noStrike" kern="1200" cap="none" spc="0" normalizeH="0" baseline="0" noProof="0" dirty="0">
              <a:ln>
                <a:noFill/>
              </a:ln>
              <a:solidFill>
                <a:prstClr val="black">
                  <a:lumMod val="75000"/>
                  <a:lumOff val="25000"/>
                </a:prst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6486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FBD20F2-F7FB-F781-AB3F-1CC26FEFC702}"/>
              </a:ext>
            </a:extLst>
          </p:cNvPr>
          <p:cNvSpPr txBox="1"/>
          <p:nvPr/>
        </p:nvSpPr>
        <p:spPr>
          <a:xfrm>
            <a:off x="381002" y="1171575"/>
            <a:ext cx="4210051" cy="738664"/>
          </a:xfrm>
          <a:prstGeom prst="rect">
            <a:avLst/>
          </a:prstGeom>
          <a:solidFill>
            <a:srgbClr val="2B0348"/>
          </a:solidFill>
        </p:spPr>
        <p:txBody>
          <a:bodyPr wrap="square" rtlCol="0">
            <a:spAutoFit/>
          </a:bodyPr>
          <a:lstStyle/>
          <a:p>
            <a:pPr algn="ctr"/>
            <a:r>
              <a:rPr kumimoji="0" lang="en-US" sz="1400" b="0" i="0" u="none" strike="noStrike" kern="1200" cap="none" spc="0" normalizeH="0" baseline="0" noProof="0" dirty="0">
                <a:ln>
                  <a:noFill/>
                </a:ln>
                <a:solidFill>
                  <a:prstClr val="white"/>
                </a:solidFill>
                <a:effectLst/>
                <a:uLnTx/>
                <a:uFillTx/>
                <a:latin typeface="Segoe UI Light"/>
                <a:ea typeface="+mn-ea"/>
                <a:cs typeface="+mn-cs"/>
              </a:rPr>
              <a:t>1,12,650 records of order table  was mainly considered to go forward with data cleaning and integrate the necessary columns in the main table.</a:t>
            </a:r>
            <a:endParaRPr lang="en-IN" sz="1400" dirty="0"/>
          </a:p>
        </p:txBody>
      </p:sp>
      <p:sp>
        <p:nvSpPr>
          <p:cNvPr id="15" name="TextBox 14">
            <a:extLst>
              <a:ext uri="{FF2B5EF4-FFF2-40B4-BE49-F238E27FC236}">
                <a16:creationId xmlns:a16="http://schemas.microsoft.com/office/drawing/2014/main" id="{6955B8A5-457D-2851-BE08-AAE1A123F1F3}"/>
              </a:ext>
            </a:extLst>
          </p:cNvPr>
          <p:cNvSpPr txBox="1"/>
          <p:nvPr/>
        </p:nvSpPr>
        <p:spPr>
          <a:xfrm>
            <a:off x="833439" y="3020295"/>
            <a:ext cx="3305176" cy="523220"/>
          </a:xfrm>
          <a:prstGeom prst="rect">
            <a:avLst/>
          </a:prstGeom>
          <a:solidFill>
            <a:srgbClr val="2B0348"/>
          </a:solidFill>
        </p:spPr>
        <p:txBody>
          <a:bodyPr wrap="square" rtlCol="0">
            <a:spAutoFit/>
          </a:bodyPr>
          <a:lstStyle/>
          <a:p>
            <a:pPr algn="ctr"/>
            <a:r>
              <a:rPr kumimoji="0" lang="en-US" sz="1400" b="0" i="0" u="none" strike="noStrike" kern="1200" cap="none" spc="0" normalizeH="0" baseline="0" noProof="0" dirty="0">
                <a:ln>
                  <a:noFill/>
                </a:ln>
                <a:solidFill>
                  <a:prstClr val="white"/>
                </a:solidFill>
                <a:effectLst/>
                <a:uLnTx/>
                <a:uFillTx/>
                <a:latin typeface="Segoe UI Light"/>
                <a:ea typeface="+mn-ea"/>
                <a:cs typeface="+mn-cs"/>
              </a:rPr>
              <a:t>Out of which 88,629 order </a:t>
            </a:r>
            <a:r>
              <a:rPr lang="en-US" sz="1400" dirty="0">
                <a:solidFill>
                  <a:prstClr val="white"/>
                </a:solidFill>
                <a:latin typeface="Segoe UI Light"/>
              </a:rPr>
              <a:t>record</a:t>
            </a:r>
            <a:r>
              <a:rPr kumimoji="0" lang="en-US" sz="1400" b="0" i="0" u="none" strike="noStrike" kern="1200" cap="none" spc="0" normalizeH="0" baseline="0" noProof="0" dirty="0">
                <a:ln>
                  <a:noFill/>
                </a:ln>
                <a:solidFill>
                  <a:prstClr val="white"/>
                </a:solidFill>
                <a:effectLst/>
                <a:uLnTx/>
                <a:uFillTx/>
                <a:latin typeface="Segoe UI Light"/>
                <a:ea typeface="+mn-ea"/>
                <a:cs typeface="+mn-cs"/>
              </a:rPr>
              <a:t> mapped with order payment table. </a:t>
            </a:r>
            <a:endParaRPr lang="en-IN" sz="1400" dirty="0"/>
          </a:p>
        </p:txBody>
      </p:sp>
      <p:cxnSp>
        <p:nvCxnSpPr>
          <p:cNvPr id="19" name="Connector: Elbow 18">
            <a:extLst>
              <a:ext uri="{FF2B5EF4-FFF2-40B4-BE49-F238E27FC236}">
                <a16:creationId xmlns:a16="http://schemas.microsoft.com/office/drawing/2014/main" id="{0959F226-AE92-C4BF-8BBB-31977B46F9FC}"/>
              </a:ext>
            </a:extLst>
          </p:cNvPr>
          <p:cNvCxnSpPr>
            <a:cxnSpLocks/>
            <a:endCxn id="24" idx="1"/>
          </p:cNvCxnSpPr>
          <p:nvPr/>
        </p:nvCxnSpPr>
        <p:spPr>
          <a:xfrm flipV="1">
            <a:off x="2486026" y="2351776"/>
            <a:ext cx="4610099" cy="187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1244E76-3B2F-6326-A41D-993A455F12A4}"/>
              </a:ext>
            </a:extLst>
          </p:cNvPr>
          <p:cNvSpPr txBox="1"/>
          <p:nvPr/>
        </p:nvSpPr>
        <p:spPr>
          <a:xfrm>
            <a:off x="7096125" y="2090166"/>
            <a:ext cx="4210051" cy="523220"/>
          </a:xfrm>
          <a:prstGeom prst="rect">
            <a:avLst/>
          </a:prstGeom>
          <a:solidFill>
            <a:srgbClr val="61238D"/>
          </a:solidFill>
        </p:spPr>
        <p:txBody>
          <a:bodyPr wrap="square" rtlCol="0">
            <a:spAutoFit/>
          </a:bodyPr>
          <a:lstStyle/>
          <a:p>
            <a:pPr algn="ctr"/>
            <a:r>
              <a:rPr lang="en-US" sz="1400" dirty="0">
                <a:solidFill>
                  <a:prstClr val="white"/>
                </a:solidFill>
                <a:latin typeface="Segoe UI Light"/>
              </a:rPr>
              <a:t>24,021 O</a:t>
            </a:r>
            <a:r>
              <a:rPr kumimoji="0" lang="en-US" sz="1400" b="0" i="0" u="none" strike="noStrike" kern="1200" cap="none" spc="0" normalizeH="0" baseline="0" noProof="0" dirty="0" err="1">
                <a:ln>
                  <a:noFill/>
                </a:ln>
                <a:solidFill>
                  <a:prstClr val="white"/>
                </a:solidFill>
                <a:effectLst/>
                <a:uLnTx/>
                <a:uFillTx/>
                <a:latin typeface="Segoe UI Light"/>
                <a:ea typeface="+mn-ea"/>
                <a:cs typeface="+mn-cs"/>
              </a:rPr>
              <a:t>rder</a:t>
            </a:r>
            <a:r>
              <a:rPr kumimoji="0" lang="en-US" sz="1400" b="0" i="0" u="none" strike="noStrike" kern="1200" cap="none" spc="0" normalizeH="0" baseline="0" noProof="0" dirty="0">
                <a:ln>
                  <a:noFill/>
                </a:ln>
                <a:solidFill>
                  <a:prstClr val="white"/>
                </a:solidFill>
                <a:effectLst/>
                <a:uLnTx/>
                <a:uFillTx/>
                <a:latin typeface="Segoe UI Light"/>
                <a:ea typeface="+mn-ea"/>
                <a:cs typeface="+mn-cs"/>
              </a:rPr>
              <a:t> </a:t>
            </a:r>
            <a:r>
              <a:rPr lang="en-US" sz="1400" dirty="0">
                <a:solidFill>
                  <a:prstClr val="white"/>
                </a:solidFill>
                <a:latin typeface="Segoe UI Light"/>
              </a:rPr>
              <a:t>records</a:t>
            </a:r>
            <a:r>
              <a:rPr kumimoji="0" lang="en-US" sz="1400" b="0" i="0" u="none" strike="noStrike" kern="1200" cap="none" spc="0" normalizeH="0" baseline="0" noProof="0" dirty="0">
                <a:ln>
                  <a:noFill/>
                </a:ln>
                <a:solidFill>
                  <a:prstClr val="white"/>
                </a:solidFill>
                <a:effectLst/>
                <a:uLnTx/>
                <a:uFillTx/>
                <a:latin typeface="Segoe UI Light"/>
                <a:ea typeface="+mn-ea"/>
                <a:cs typeface="+mn-cs"/>
              </a:rPr>
              <a:t> were unmatched due to some of the issues mention in the previous slide.</a:t>
            </a:r>
            <a:endParaRPr lang="en-IN" sz="1400" dirty="0"/>
          </a:p>
        </p:txBody>
      </p:sp>
      <p:sp>
        <p:nvSpPr>
          <p:cNvPr id="30" name="TextBox 29">
            <a:extLst>
              <a:ext uri="{FF2B5EF4-FFF2-40B4-BE49-F238E27FC236}">
                <a16:creationId xmlns:a16="http://schemas.microsoft.com/office/drawing/2014/main" id="{E6F1349A-5392-3AD7-97C8-DA847CC3481A}"/>
              </a:ext>
            </a:extLst>
          </p:cNvPr>
          <p:cNvSpPr txBox="1"/>
          <p:nvPr/>
        </p:nvSpPr>
        <p:spPr>
          <a:xfrm>
            <a:off x="7448553" y="2761980"/>
            <a:ext cx="3486150" cy="784668"/>
          </a:xfrm>
          <a:prstGeom prst="rect">
            <a:avLst/>
          </a:prstGeom>
          <a:solidFill>
            <a:srgbClr val="2B0348"/>
          </a:solidFill>
        </p:spPr>
        <p:txBody>
          <a:bodyPr wrap="square" rtlCol="0">
            <a:noAutofit/>
          </a:bodyPr>
          <a:lstStyle/>
          <a:p>
            <a:pPr algn="ctr"/>
            <a:r>
              <a:rPr kumimoji="0" lang="en-US" sz="1400" b="0" i="0" u="none" strike="noStrike" kern="1200" cap="none" spc="0" normalizeH="0" baseline="0" noProof="0" dirty="0">
                <a:ln>
                  <a:noFill/>
                </a:ln>
                <a:solidFill>
                  <a:prstClr val="white"/>
                </a:solidFill>
                <a:effectLst/>
                <a:uLnTx/>
                <a:uFillTx/>
                <a:latin typeface="Segoe UI Light"/>
                <a:ea typeface="+mn-ea"/>
                <a:cs typeface="+mn-cs"/>
              </a:rPr>
              <a:t>Rectified inconsistences and extracted records that matched in order payment . </a:t>
            </a:r>
            <a:r>
              <a:rPr lang="en-US" sz="1400" dirty="0">
                <a:solidFill>
                  <a:prstClr val="white"/>
                </a:solidFill>
                <a:latin typeface="Segoe UI Light"/>
              </a:rPr>
              <a:t>(7269)</a:t>
            </a:r>
            <a:endParaRPr kumimoji="0" lang="en-US" sz="1400" b="0" i="0" u="none" strike="noStrike" kern="1200" cap="none" spc="0" normalizeH="0" baseline="0" noProof="0" dirty="0">
              <a:ln>
                <a:noFill/>
              </a:ln>
              <a:solidFill>
                <a:prstClr val="white"/>
              </a:solidFill>
              <a:effectLst/>
              <a:uLnTx/>
              <a:uFillTx/>
              <a:latin typeface="Segoe UI Light"/>
              <a:ea typeface="+mn-ea"/>
              <a:cs typeface="+mn-cs"/>
            </a:endParaRPr>
          </a:p>
          <a:p>
            <a:endParaRPr lang="en-IN" sz="1400" dirty="0"/>
          </a:p>
        </p:txBody>
      </p:sp>
      <p:cxnSp>
        <p:nvCxnSpPr>
          <p:cNvPr id="36" name="Connector: Elbow 35">
            <a:extLst>
              <a:ext uri="{FF2B5EF4-FFF2-40B4-BE49-F238E27FC236}">
                <a16:creationId xmlns:a16="http://schemas.microsoft.com/office/drawing/2014/main" id="{6D11F6D3-7B42-95CF-879E-83302B410AD9}"/>
              </a:ext>
            </a:extLst>
          </p:cNvPr>
          <p:cNvCxnSpPr>
            <a:cxnSpLocks/>
            <a:stCxn id="6" idx="2"/>
            <a:endCxn id="15" idx="0"/>
          </p:cNvCxnSpPr>
          <p:nvPr/>
        </p:nvCxnSpPr>
        <p:spPr>
          <a:xfrm rot="5400000">
            <a:off x="1931000" y="2465267"/>
            <a:ext cx="111005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E496477-A99D-02A7-8062-55FC03EE04FA}"/>
              </a:ext>
            </a:extLst>
          </p:cNvPr>
          <p:cNvSpPr txBox="1"/>
          <p:nvPr/>
        </p:nvSpPr>
        <p:spPr>
          <a:xfrm>
            <a:off x="384773" y="4714283"/>
            <a:ext cx="2025353" cy="784830"/>
          </a:xfrm>
          <a:prstGeom prst="rect">
            <a:avLst/>
          </a:prstGeom>
          <a:noFill/>
        </p:spPr>
        <p:txBody>
          <a:bodyPr wrap="square" rtlCol="0">
            <a:spAutoFit/>
          </a:bodyPr>
          <a:lstStyle/>
          <a:p>
            <a:r>
              <a:rPr lang="en-IN" sz="1200" dirty="0"/>
              <a:t>* </a:t>
            </a:r>
            <a:r>
              <a:rPr lang="en-IN" sz="1100" dirty="0"/>
              <a:t>Created an Integrated table combining the order table with product, customer, store info and satisfaction score table.</a:t>
            </a:r>
            <a:endParaRPr lang="en-IN" sz="1200" dirty="0"/>
          </a:p>
        </p:txBody>
      </p:sp>
      <p:sp>
        <p:nvSpPr>
          <p:cNvPr id="48" name="TextBox 47">
            <a:extLst>
              <a:ext uri="{FF2B5EF4-FFF2-40B4-BE49-F238E27FC236}">
                <a16:creationId xmlns:a16="http://schemas.microsoft.com/office/drawing/2014/main" id="{380C1FE3-F3D3-3400-0864-AB72E2013B53}"/>
              </a:ext>
            </a:extLst>
          </p:cNvPr>
          <p:cNvSpPr txBox="1"/>
          <p:nvPr/>
        </p:nvSpPr>
        <p:spPr>
          <a:xfrm>
            <a:off x="381002" y="5550272"/>
            <a:ext cx="2113154" cy="784830"/>
          </a:xfrm>
          <a:prstGeom prst="rect">
            <a:avLst/>
          </a:prstGeom>
          <a:noFill/>
        </p:spPr>
        <p:txBody>
          <a:bodyPr wrap="square" rtlCol="0">
            <a:spAutoFit/>
          </a:bodyPr>
          <a:lstStyle/>
          <a:p>
            <a:r>
              <a:rPr lang="en-IN" sz="1200" dirty="0"/>
              <a:t>* </a:t>
            </a:r>
            <a:r>
              <a:rPr lang="en-IN" sz="1100" dirty="0"/>
              <a:t>Created a similar Integrated table but it had additional column of payment methods and payment values.</a:t>
            </a:r>
            <a:endParaRPr lang="en-IN" sz="1200" dirty="0"/>
          </a:p>
        </p:txBody>
      </p:sp>
      <p:sp>
        <p:nvSpPr>
          <p:cNvPr id="49" name="TextBox 48">
            <a:extLst>
              <a:ext uri="{FF2B5EF4-FFF2-40B4-BE49-F238E27FC236}">
                <a16:creationId xmlns:a16="http://schemas.microsoft.com/office/drawing/2014/main" id="{D6CE46C9-77F5-FD9E-714D-93BA2F7B862F}"/>
              </a:ext>
            </a:extLst>
          </p:cNvPr>
          <p:cNvSpPr txBox="1"/>
          <p:nvPr/>
        </p:nvSpPr>
        <p:spPr>
          <a:xfrm>
            <a:off x="3462339" y="4191063"/>
            <a:ext cx="3305176" cy="307777"/>
          </a:xfrm>
          <a:prstGeom prst="rect">
            <a:avLst/>
          </a:prstGeom>
          <a:solidFill>
            <a:srgbClr val="404040"/>
          </a:solidFill>
        </p:spPr>
        <p:txBody>
          <a:bodyPr wrap="square" rtlCol="0">
            <a:spAutoFit/>
          </a:bodyPr>
          <a:lstStyle/>
          <a:p>
            <a:pPr algn="ctr"/>
            <a:r>
              <a:rPr kumimoji="0" lang="en-US" sz="1400" b="0" i="0" u="none" strike="noStrike" kern="1200" cap="none" spc="0" normalizeH="0" baseline="0" noProof="0" dirty="0">
                <a:ln>
                  <a:noFill/>
                </a:ln>
                <a:solidFill>
                  <a:prstClr val="white"/>
                </a:solidFill>
                <a:effectLst/>
                <a:uLnTx/>
                <a:uFillTx/>
                <a:latin typeface="Segoe UI Light"/>
                <a:ea typeface="+mn-ea"/>
                <a:cs typeface="+mn-cs"/>
              </a:rPr>
              <a:t>95898 RECORDS </a:t>
            </a:r>
            <a:endParaRPr lang="en-IN" sz="1400" dirty="0"/>
          </a:p>
        </p:txBody>
      </p:sp>
      <p:cxnSp>
        <p:nvCxnSpPr>
          <p:cNvPr id="50" name="Connector: Elbow 49">
            <a:extLst>
              <a:ext uri="{FF2B5EF4-FFF2-40B4-BE49-F238E27FC236}">
                <a16:creationId xmlns:a16="http://schemas.microsoft.com/office/drawing/2014/main" id="{0206226C-E14B-1E9F-41B7-1EDB652B3A03}"/>
              </a:ext>
            </a:extLst>
          </p:cNvPr>
          <p:cNvCxnSpPr>
            <a:cxnSpLocks/>
            <a:stCxn id="15" idx="2"/>
            <a:endCxn id="49" idx="0"/>
          </p:cNvCxnSpPr>
          <p:nvPr/>
        </p:nvCxnSpPr>
        <p:spPr>
          <a:xfrm rot="16200000" flipH="1">
            <a:off x="3476703" y="2552839"/>
            <a:ext cx="647548" cy="26289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86D5D9A-57B7-DF18-0542-4D5D3FD0EA9B}"/>
              </a:ext>
            </a:extLst>
          </p:cNvPr>
          <p:cNvCxnSpPr>
            <a:cxnSpLocks/>
            <a:stCxn id="30" idx="2"/>
            <a:endCxn id="49" idx="0"/>
          </p:cNvCxnSpPr>
          <p:nvPr/>
        </p:nvCxnSpPr>
        <p:spPr>
          <a:xfrm rot="5400000">
            <a:off x="6831071" y="1830505"/>
            <a:ext cx="644415" cy="40767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B26C8EB-A8BB-D654-559C-8C883FFF24BB}"/>
              </a:ext>
              <a:ext uri="{C183D7F6-B498-43B3-948B-1728B52AA6E4}">
                <adec:decorative xmlns:adec="http://schemas.microsoft.com/office/drawing/2017/decorative" xmlns="" val="1"/>
              </a:ext>
            </a:extLst>
          </p:cNvPr>
          <p:cNvSpPr/>
          <p:nvPr/>
        </p:nvSpPr>
        <p:spPr>
          <a:xfrm>
            <a:off x="5757609" y="4880765"/>
            <a:ext cx="1587500" cy="15875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65" name="Oval 64">
            <a:extLst>
              <a:ext uri="{FF2B5EF4-FFF2-40B4-BE49-F238E27FC236}">
                <a16:creationId xmlns:a16="http://schemas.microsoft.com/office/drawing/2014/main" id="{78A568C7-4ED2-166A-7E7F-D435901E7634}"/>
              </a:ext>
              <a:ext uri="{C183D7F6-B498-43B3-948B-1728B52AA6E4}">
                <adec:decorative xmlns:adec="http://schemas.microsoft.com/office/drawing/2017/decorative" xmlns="" val="1"/>
              </a:ext>
            </a:extLst>
          </p:cNvPr>
          <p:cNvSpPr/>
          <p:nvPr/>
        </p:nvSpPr>
        <p:spPr>
          <a:xfrm>
            <a:off x="3052806" y="4892675"/>
            <a:ext cx="1587500" cy="15875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66" name="Oval 65">
            <a:extLst>
              <a:ext uri="{FF2B5EF4-FFF2-40B4-BE49-F238E27FC236}">
                <a16:creationId xmlns:a16="http://schemas.microsoft.com/office/drawing/2014/main" id="{1DB83F49-1B1F-F6B9-7A77-3480E01BBAB9}"/>
              </a:ext>
              <a:ext uri="{C183D7F6-B498-43B3-948B-1728B52AA6E4}">
                <adec:decorative xmlns:adec="http://schemas.microsoft.com/office/drawing/2017/decorative" xmlns="" val="1"/>
              </a:ext>
            </a:extLst>
          </p:cNvPr>
          <p:cNvSpPr/>
          <p:nvPr/>
        </p:nvSpPr>
        <p:spPr>
          <a:xfrm>
            <a:off x="8462412" y="4892675"/>
            <a:ext cx="1587500" cy="15875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68" name="Rectangle 67">
            <a:extLst>
              <a:ext uri="{FF2B5EF4-FFF2-40B4-BE49-F238E27FC236}">
                <a16:creationId xmlns:a16="http://schemas.microsoft.com/office/drawing/2014/main" id="{5F1E1279-4ECE-0A9F-6675-43440EA6A93F}"/>
              </a:ext>
            </a:extLst>
          </p:cNvPr>
          <p:cNvSpPr/>
          <p:nvPr/>
        </p:nvSpPr>
        <p:spPr>
          <a:xfrm>
            <a:off x="5865891" y="5274599"/>
            <a:ext cx="1371600"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Customer, category level analysis</a:t>
            </a:r>
          </a:p>
        </p:txBody>
      </p:sp>
      <p:sp>
        <p:nvSpPr>
          <p:cNvPr id="69" name="Rectangle 68">
            <a:extLst>
              <a:ext uri="{FF2B5EF4-FFF2-40B4-BE49-F238E27FC236}">
                <a16:creationId xmlns:a16="http://schemas.microsoft.com/office/drawing/2014/main" id="{4BB0802D-A18F-1002-3AF3-1F7B3CB2DD68}"/>
              </a:ext>
            </a:extLst>
          </p:cNvPr>
          <p:cNvSpPr/>
          <p:nvPr/>
        </p:nvSpPr>
        <p:spPr>
          <a:xfrm>
            <a:off x="8570362" y="5463712"/>
            <a:ext cx="1371600" cy="49244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Sales trends analysis</a:t>
            </a:r>
          </a:p>
        </p:txBody>
      </p:sp>
      <p:sp>
        <p:nvSpPr>
          <p:cNvPr id="70" name="Rectangle 69">
            <a:extLst>
              <a:ext uri="{FF2B5EF4-FFF2-40B4-BE49-F238E27FC236}">
                <a16:creationId xmlns:a16="http://schemas.microsoft.com/office/drawing/2014/main" id="{AFDF9075-E3C9-10CC-2819-3C245962236E}"/>
              </a:ext>
            </a:extLst>
          </p:cNvPr>
          <p:cNvSpPr/>
          <p:nvPr/>
        </p:nvSpPr>
        <p:spPr>
          <a:xfrm>
            <a:off x="3160756" y="5440203"/>
            <a:ext cx="1371600" cy="49244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 High metrics analysis</a:t>
            </a:r>
          </a:p>
        </p:txBody>
      </p:sp>
      <p:cxnSp>
        <p:nvCxnSpPr>
          <p:cNvPr id="71" name="Connector: Elbow 70">
            <a:extLst>
              <a:ext uri="{FF2B5EF4-FFF2-40B4-BE49-F238E27FC236}">
                <a16:creationId xmlns:a16="http://schemas.microsoft.com/office/drawing/2014/main" id="{CD1A69E1-D06D-65BF-6B0A-06A301B25C37}"/>
              </a:ext>
            </a:extLst>
          </p:cNvPr>
          <p:cNvCxnSpPr>
            <a:cxnSpLocks/>
            <a:stCxn id="49" idx="2"/>
            <a:endCxn id="65" idx="0"/>
          </p:cNvCxnSpPr>
          <p:nvPr/>
        </p:nvCxnSpPr>
        <p:spPr>
          <a:xfrm rot="5400000">
            <a:off x="4283825" y="4061572"/>
            <a:ext cx="393835" cy="12683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3630B39E-6155-BAFD-8D47-7646C045DCB6}"/>
              </a:ext>
            </a:extLst>
          </p:cNvPr>
          <p:cNvCxnSpPr>
            <a:cxnSpLocks/>
            <a:stCxn id="49" idx="2"/>
            <a:endCxn id="64" idx="0"/>
          </p:cNvCxnSpPr>
          <p:nvPr/>
        </p:nvCxnSpPr>
        <p:spPr>
          <a:xfrm rot="16200000" flipH="1">
            <a:off x="5642181" y="3971586"/>
            <a:ext cx="381925" cy="1436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8FE0AD8-40BE-9B95-4E32-FDF9C28C21CD}"/>
              </a:ext>
            </a:extLst>
          </p:cNvPr>
          <p:cNvCxnSpPr>
            <a:cxnSpLocks/>
            <a:stCxn id="49" idx="2"/>
            <a:endCxn id="66" idx="0"/>
          </p:cNvCxnSpPr>
          <p:nvPr/>
        </p:nvCxnSpPr>
        <p:spPr>
          <a:xfrm rot="16200000" flipH="1">
            <a:off x="6988627" y="2625139"/>
            <a:ext cx="393835" cy="41412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D283620-E038-89D7-9E63-05521522CF2D}"/>
              </a:ext>
            </a:extLst>
          </p:cNvPr>
          <p:cNvSpPr txBox="1"/>
          <p:nvPr/>
        </p:nvSpPr>
        <p:spPr>
          <a:xfrm>
            <a:off x="4701331" y="1232487"/>
            <a:ext cx="4132368" cy="446276"/>
          </a:xfrm>
          <a:prstGeom prst="rect">
            <a:avLst/>
          </a:prstGeom>
          <a:noFill/>
        </p:spPr>
        <p:txBody>
          <a:bodyPr wrap="square" rtlCol="0">
            <a:spAutoFit/>
          </a:bodyPr>
          <a:lstStyle/>
          <a:p>
            <a:r>
              <a:rPr lang="en-IN" sz="1200" dirty="0"/>
              <a:t>* </a:t>
            </a:r>
            <a:r>
              <a:rPr lang="en-IN" sz="1100" dirty="0"/>
              <a:t>The bill date timestamp issue was rectified on Excel and the dataset was imported to SQL for analysis</a:t>
            </a:r>
            <a:endParaRPr lang="en-IN" sz="1200" dirty="0"/>
          </a:p>
        </p:txBody>
      </p:sp>
      <p:cxnSp>
        <p:nvCxnSpPr>
          <p:cNvPr id="3" name="Connector: Elbow 2">
            <a:extLst>
              <a:ext uri="{FF2B5EF4-FFF2-40B4-BE49-F238E27FC236}">
                <a16:creationId xmlns:a16="http://schemas.microsoft.com/office/drawing/2014/main" id="{E8553A4B-9AB3-E940-F40F-36E0740D32AB}"/>
              </a:ext>
            </a:extLst>
          </p:cNvPr>
          <p:cNvCxnSpPr>
            <a:cxnSpLocks/>
            <a:stCxn id="24" idx="3"/>
            <a:endCxn id="30" idx="3"/>
          </p:cNvCxnSpPr>
          <p:nvPr/>
        </p:nvCxnSpPr>
        <p:spPr>
          <a:xfrm flipH="1">
            <a:off x="10934703" y="2351776"/>
            <a:ext cx="371473" cy="802538"/>
          </a:xfrm>
          <a:prstGeom prst="bentConnector3">
            <a:avLst>
              <a:gd name="adj1" fmla="val -6153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398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grpSp>
        <p:nvGrpSpPr>
          <p:cNvPr id="184" name="Group 183">
            <a:extLst>
              <a:ext uri="{FF2B5EF4-FFF2-40B4-BE49-F238E27FC236}">
                <a16:creationId xmlns:a16="http://schemas.microsoft.com/office/drawing/2014/main" id="{337509D2-0CBC-4371-A05E-AF36659B07F3}"/>
              </a:ext>
              <a:ext uri="{C183D7F6-B498-43B3-948B-1728B52AA6E4}">
                <adec:decorative xmlns:adec="http://schemas.microsoft.com/office/drawing/2017/decorative" xmlns="" val="1"/>
              </a:ext>
            </a:extLst>
          </p:cNvPr>
          <p:cNvGrpSpPr/>
          <p:nvPr/>
        </p:nvGrpSpPr>
        <p:grpSpPr>
          <a:xfrm>
            <a:off x="4386490" y="4060864"/>
            <a:ext cx="3419021" cy="2214588"/>
            <a:chOff x="304800" y="4060864"/>
            <a:chExt cx="3419021" cy="2214588"/>
          </a:xfrm>
          <a:effectLst>
            <a:outerShdw blurRad="50800" dist="38100" dir="2700000" algn="tl" rotWithShape="0">
              <a:prstClr val="black">
                <a:alpha val="20000"/>
              </a:prstClr>
            </a:outerShdw>
          </a:effectLst>
        </p:grpSpPr>
        <p:sp>
          <p:nvSpPr>
            <p:cNvPr id="185" name="Rectangle 184">
              <a:extLst>
                <a:ext uri="{FF2B5EF4-FFF2-40B4-BE49-F238E27FC236}">
                  <a16:creationId xmlns:a16="http://schemas.microsoft.com/office/drawing/2014/main" id="{AA28CFA6-1725-41B9-AFC0-2D9C4C887905}"/>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6" name="Rectangle 185">
              <a:extLst>
                <a:ext uri="{FF2B5EF4-FFF2-40B4-BE49-F238E27FC236}">
                  <a16:creationId xmlns:a16="http://schemas.microsoft.com/office/drawing/2014/main" id="{AE0232FB-F1E3-4951-A55C-3F3342DF6A13}"/>
                </a:ext>
              </a:extLst>
            </p:cNvPr>
            <p:cNvSpPr/>
            <p:nvPr/>
          </p:nvSpPr>
          <p:spPr>
            <a:xfrm>
              <a:off x="304800" y="4060864"/>
              <a:ext cx="3419021" cy="419100"/>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Customer Base</a:t>
              </a:r>
            </a:p>
          </p:txBody>
        </p:sp>
      </p:grpSp>
      <p:grpSp>
        <p:nvGrpSpPr>
          <p:cNvPr id="81" name="Group 80">
            <a:extLst>
              <a:ext uri="{FF2B5EF4-FFF2-40B4-BE49-F238E27FC236}">
                <a16:creationId xmlns:a16="http://schemas.microsoft.com/office/drawing/2014/main" id="{AB755EE4-AAED-40FD-A16A-259334EEE052}"/>
              </a:ext>
              <a:ext uri="{C183D7F6-B498-43B3-948B-1728B52AA6E4}">
                <adec:decorative xmlns:adec="http://schemas.microsoft.com/office/drawing/2017/decorative" xmlns="" val="1"/>
              </a:ext>
            </a:extLst>
          </p:cNvPr>
          <p:cNvGrpSpPr/>
          <p:nvPr/>
        </p:nvGrpSpPr>
        <p:grpSpPr>
          <a:xfrm>
            <a:off x="267493" y="4053938"/>
            <a:ext cx="3419021" cy="2214587"/>
            <a:chOff x="304800" y="4060864"/>
            <a:chExt cx="3419021" cy="2214588"/>
          </a:xfrm>
          <a:effectLst>
            <a:outerShdw blurRad="50800" dist="38100" dir="2700000" algn="tl" rotWithShape="0">
              <a:prstClr val="black">
                <a:alpha val="20000"/>
              </a:prstClr>
            </a:outerShdw>
          </a:effectLst>
        </p:grpSpPr>
        <p:sp>
          <p:nvSpPr>
            <p:cNvPr id="119" name="Rectangle 118">
              <a:extLst>
                <a:ext uri="{FF2B5EF4-FFF2-40B4-BE49-F238E27FC236}">
                  <a16:creationId xmlns:a16="http://schemas.microsoft.com/office/drawing/2014/main" id="{ECC89592-EA05-4F09-AE50-51BC0C185628}"/>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79" name="Rectangle 178">
              <a:extLst>
                <a:ext uri="{FF2B5EF4-FFF2-40B4-BE49-F238E27FC236}">
                  <a16:creationId xmlns:a16="http://schemas.microsoft.com/office/drawing/2014/main" id="{9CFFF09D-96F9-453A-AC93-BC01E504D3BB}"/>
                </a:ext>
              </a:extLst>
            </p:cNvPr>
            <p:cNvSpPr/>
            <p:nvPr/>
          </p:nvSpPr>
          <p:spPr>
            <a:xfrm>
              <a:off x="304800" y="4060864"/>
              <a:ext cx="3419021" cy="419100"/>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Seller Information</a:t>
              </a:r>
            </a:p>
          </p:txBody>
        </p:sp>
      </p:gr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p:txBody>
          <a:bodyPr/>
          <a:lstStyle/>
          <a:p>
            <a:r>
              <a:rPr lang="en-US" dirty="0"/>
              <a:t>HIGH-METRICS ANALYSIS</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6</a:t>
            </a:fld>
            <a:endParaRPr lang="en-US" dirty="0"/>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xmlns="" val="1"/>
              </a:ext>
            </a:extLst>
          </p:cNvPr>
          <p:cNvGrpSpPr/>
          <p:nvPr/>
        </p:nvGrpSpPr>
        <p:grpSpPr>
          <a:xfrm>
            <a:off x="304800" y="1577182"/>
            <a:ext cx="3419021" cy="2214588"/>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dirty="0">
                  <a:solidFill>
                    <a:schemeClr val="bg1"/>
                  </a:solidFill>
                </a:rPr>
                <a:t>₹ </a:t>
              </a:r>
              <a:r>
                <a:rPr lang="en-US" sz="3600" b="1" dirty="0">
                  <a:latin typeface="+mj-lt"/>
                </a:rPr>
                <a:t>151 Lakhs</a:t>
              </a: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Total Cost: 130 Lakhs </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xmlns=""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xmlns=""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dirty="0">
                  <a:solidFill>
                    <a:schemeClr val="bg1"/>
                  </a:solidFill>
                </a:rPr>
                <a:t>₹</a:t>
              </a:r>
              <a:r>
                <a:rPr lang="en-US" sz="3600" b="1" dirty="0">
                  <a:latin typeface="+mj-lt"/>
                </a:rPr>
                <a:t> 21 Lakhs</a:t>
              </a: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75000"/>
                      <a:lumOff val="25000"/>
                    </a:schemeClr>
                  </a:solidFill>
                </a:rPr>
                <a:t>Profit percentage : 16.36 %</a:t>
              </a:r>
              <a:endParaRPr lang="en-US" dirty="0">
                <a:solidFill>
                  <a:schemeClr val="tx1">
                    <a:lumMod val="75000"/>
                    <a:lumOff val="25000"/>
                  </a:schemeClr>
                </a:solidFill>
              </a:endParaRP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xmlns=""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FE2AD138-6B8C-40CA-A949-80EE0AE830BE}"/>
              </a:ext>
            </a:extLst>
          </p:cNvPr>
          <p:cNvSpPr/>
          <p:nvPr/>
        </p:nvSpPr>
        <p:spPr>
          <a:xfrm>
            <a:off x="1187000" y="2768999"/>
            <a:ext cx="1654620" cy="307777"/>
          </a:xfrm>
          <a:prstGeom prst="rect">
            <a:avLst/>
          </a:prstGeom>
        </p:spPr>
        <p:txBody>
          <a:bodyPr wrap="none">
            <a:spAutoFit/>
          </a:bodyPr>
          <a:lstStyle/>
          <a:p>
            <a:pPr algn="ctr">
              <a:spcBef>
                <a:spcPts val="600"/>
              </a:spcBef>
            </a:pPr>
            <a:r>
              <a:rPr lang="en-US" sz="1400" dirty="0">
                <a:solidFill>
                  <a:schemeClr val="bg1"/>
                </a:solidFill>
              </a:rPr>
              <a:t>Revenue generated</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25" descr="This is a map.">
            <a:extLst>
              <a:ext uri="{FF2B5EF4-FFF2-40B4-BE49-F238E27FC236}">
                <a16:creationId xmlns:a16="http://schemas.microsoft.com/office/drawing/2014/main" id="{E7C433E1-2468-4CB5-BB9B-DC81C26CDDD2}"/>
              </a:ext>
            </a:extLst>
          </p:cNvPr>
          <p:cNvGrpSpPr>
            <a:grpSpLocks/>
          </p:cNvGrpSpPr>
          <p:nvPr/>
        </p:nvGrpSpPr>
        <p:grpSpPr bwMode="auto">
          <a:xfrm>
            <a:off x="5985824" y="4925613"/>
            <a:ext cx="1762575" cy="1010397"/>
            <a:chOff x="61887" y="752420"/>
            <a:chExt cx="8725336" cy="5044568"/>
          </a:xfrm>
          <a:solidFill>
            <a:srgbClr val="7F7F7F"/>
          </a:solidFill>
        </p:grpSpPr>
        <p:sp>
          <p:nvSpPr>
            <p:cNvPr id="121" name="Freeform 5962">
              <a:extLst>
                <a:ext uri="{FF2B5EF4-FFF2-40B4-BE49-F238E27FC236}">
                  <a16:creationId xmlns:a16="http://schemas.microsoft.com/office/drawing/2014/main" id="{33931C5B-EF27-4D07-A2CC-B6D8CF9FC773}"/>
                </a:ext>
              </a:extLst>
            </p:cNvPr>
            <p:cNvSpPr>
              <a:spLocks noEditPoints="1"/>
            </p:cNvSpPr>
            <p:nvPr/>
          </p:nvSpPr>
          <p:spPr bwMode="auto">
            <a:xfrm>
              <a:off x="2279735" y="3535028"/>
              <a:ext cx="1189097" cy="2261960"/>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dirty="0"/>
            </a:p>
          </p:txBody>
        </p:sp>
        <p:sp>
          <p:nvSpPr>
            <p:cNvPr id="122" name="Freeform 6151">
              <a:extLst>
                <a:ext uri="{FF2B5EF4-FFF2-40B4-BE49-F238E27FC236}">
                  <a16:creationId xmlns:a16="http://schemas.microsoft.com/office/drawing/2014/main" id="{C68411AA-72D5-46AD-B491-903F5E680B0D}"/>
                </a:ext>
              </a:extLst>
            </p:cNvPr>
            <p:cNvSpPr>
              <a:spLocks noEditPoints="1"/>
            </p:cNvSpPr>
            <p:nvPr/>
          </p:nvSpPr>
          <p:spPr bwMode="auto">
            <a:xfrm>
              <a:off x="6834500" y="3952497"/>
              <a:ext cx="1708234" cy="1525434"/>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dirty="0"/>
            </a:p>
          </p:txBody>
        </p:sp>
        <p:sp>
          <p:nvSpPr>
            <p:cNvPr id="123" name="Freeform 6153">
              <a:extLst>
                <a:ext uri="{FF2B5EF4-FFF2-40B4-BE49-F238E27FC236}">
                  <a16:creationId xmlns:a16="http://schemas.microsoft.com/office/drawing/2014/main" id="{25E7CF2E-8766-4345-94BE-E6EA2DBA8202}"/>
                </a:ext>
              </a:extLst>
            </p:cNvPr>
            <p:cNvSpPr>
              <a:spLocks noEditPoints="1"/>
            </p:cNvSpPr>
            <p:nvPr/>
          </p:nvSpPr>
          <p:spPr bwMode="auto">
            <a:xfrm>
              <a:off x="3491075" y="2755632"/>
              <a:ext cx="1762208" cy="2303241"/>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dirty="0"/>
            </a:p>
          </p:txBody>
        </p:sp>
        <p:sp>
          <p:nvSpPr>
            <p:cNvPr id="124" name="Freeform 6155">
              <a:extLst>
                <a:ext uri="{FF2B5EF4-FFF2-40B4-BE49-F238E27FC236}">
                  <a16:creationId xmlns:a16="http://schemas.microsoft.com/office/drawing/2014/main" id="{2FDFA26B-F356-47E4-9EED-7C45C0427271}"/>
                </a:ext>
              </a:extLst>
            </p:cNvPr>
            <p:cNvSpPr>
              <a:spLocks noEditPoints="1"/>
            </p:cNvSpPr>
            <p:nvPr/>
          </p:nvSpPr>
          <p:spPr bwMode="auto">
            <a:xfrm>
              <a:off x="3668868" y="954013"/>
              <a:ext cx="1798726" cy="2608001"/>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b="1" dirty="0"/>
            </a:p>
          </p:txBody>
        </p:sp>
        <p:sp>
          <p:nvSpPr>
            <p:cNvPr id="125" name="Freeform 6156">
              <a:extLst>
                <a:ext uri="{FF2B5EF4-FFF2-40B4-BE49-F238E27FC236}">
                  <a16:creationId xmlns:a16="http://schemas.microsoft.com/office/drawing/2014/main" id="{C72AD500-93A3-4AF1-98A7-E15237B01C76}"/>
                </a:ext>
              </a:extLst>
            </p:cNvPr>
            <p:cNvSpPr>
              <a:spLocks noEditPoints="1"/>
            </p:cNvSpPr>
            <p:nvPr/>
          </p:nvSpPr>
          <p:spPr bwMode="auto">
            <a:xfrm>
              <a:off x="5067524" y="879407"/>
              <a:ext cx="3719699" cy="3473100"/>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CE295E"/>
            </a:solidFill>
            <a:ln w="6350">
              <a:noFill/>
              <a:round/>
              <a:headEnd/>
              <a:tailEnd/>
            </a:ln>
          </p:spPr>
          <p:txBody>
            <a:bodyPr/>
            <a:lstStyle/>
            <a:p>
              <a:endParaRPr lang="en-US" b="1" dirty="0"/>
            </a:p>
          </p:txBody>
        </p:sp>
        <p:sp>
          <p:nvSpPr>
            <p:cNvPr id="126" name="Freeform 6004">
              <a:extLst>
                <a:ext uri="{FF2B5EF4-FFF2-40B4-BE49-F238E27FC236}">
                  <a16:creationId xmlns:a16="http://schemas.microsoft.com/office/drawing/2014/main" id="{697EC272-2D49-4013-B34A-B359F6731106}"/>
                </a:ext>
              </a:extLst>
            </p:cNvPr>
            <p:cNvSpPr>
              <a:spLocks/>
            </p:cNvSpPr>
            <p:nvPr/>
          </p:nvSpPr>
          <p:spPr bwMode="auto">
            <a:xfrm>
              <a:off x="3537764" y="3604257"/>
              <a:ext cx="5081" cy="6348"/>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b="1" dirty="0"/>
            </a:p>
          </p:txBody>
        </p:sp>
        <p:grpSp>
          <p:nvGrpSpPr>
            <p:cNvPr id="127" name="Gruppe 224">
              <a:extLst>
                <a:ext uri="{FF2B5EF4-FFF2-40B4-BE49-F238E27FC236}">
                  <a16:creationId xmlns:a16="http://schemas.microsoft.com/office/drawing/2014/main" id="{39E5F600-6942-4BA6-8AA7-531D4A04554F}"/>
                </a:ext>
              </a:extLst>
            </p:cNvPr>
            <p:cNvGrpSpPr/>
            <p:nvPr/>
          </p:nvGrpSpPr>
          <p:grpSpPr bwMode="auto">
            <a:xfrm>
              <a:off x="61887" y="752420"/>
              <a:ext cx="3986398" cy="2950877"/>
              <a:chOff x="93979" y="699453"/>
              <a:chExt cx="3986530" cy="2951480"/>
            </a:xfrm>
            <a:grpFill/>
          </p:grpSpPr>
          <p:sp>
            <p:nvSpPr>
              <p:cNvPr id="135" name="Freeform 6016">
                <a:extLst>
                  <a:ext uri="{FF2B5EF4-FFF2-40B4-BE49-F238E27FC236}">
                    <a16:creationId xmlns:a16="http://schemas.microsoft.com/office/drawing/2014/main" id="{69DFCF33-EBD2-4790-ADEE-889828CACB03}"/>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b="1" dirty="0"/>
              </a:p>
            </p:txBody>
          </p:sp>
          <p:sp>
            <p:nvSpPr>
              <p:cNvPr id="136" name="Freeform 6017">
                <a:extLst>
                  <a:ext uri="{FF2B5EF4-FFF2-40B4-BE49-F238E27FC236}">
                    <a16:creationId xmlns:a16="http://schemas.microsoft.com/office/drawing/2014/main" id="{480BA2B9-56BA-4BE6-A589-897B4B80895D}"/>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b="1" dirty="0"/>
              </a:p>
            </p:txBody>
          </p:sp>
          <p:sp>
            <p:nvSpPr>
              <p:cNvPr id="137" name="Freeform 6018">
                <a:extLst>
                  <a:ext uri="{FF2B5EF4-FFF2-40B4-BE49-F238E27FC236}">
                    <a16:creationId xmlns:a16="http://schemas.microsoft.com/office/drawing/2014/main" id="{2A2BF83A-E0C4-44B3-ADE8-AE756AE4ABD9}"/>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b="1" dirty="0"/>
              </a:p>
            </p:txBody>
          </p:sp>
          <p:sp>
            <p:nvSpPr>
              <p:cNvPr id="138" name="Freeform 6019">
                <a:extLst>
                  <a:ext uri="{FF2B5EF4-FFF2-40B4-BE49-F238E27FC236}">
                    <a16:creationId xmlns:a16="http://schemas.microsoft.com/office/drawing/2014/main" id="{8DFF94D9-EB46-4082-9B0C-C4D0908FA9D4}"/>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b="1" dirty="0"/>
              </a:p>
            </p:txBody>
          </p:sp>
          <p:sp>
            <p:nvSpPr>
              <p:cNvPr id="139" name="Freeform 6020">
                <a:extLst>
                  <a:ext uri="{FF2B5EF4-FFF2-40B4-BE49-F238E27FC236}">
                    <a16:creationId xmlns:a16="http://schemas.microsoft.com/office/drawing/2014/main" id="{0A8AC365-1C72-4660-B2E9-E82287379224}"/>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b="1" dirty="0"/>
              </a:p>
            </p:txBody>
          </p:sp>
          <p:sp>
            <p:nvSpPr>
              <p:cNvPr id="140" name="Freeform 6021">
                <a:extLst>
                  <a:ext uri="{FF2B5EF4-FFF2-40B4-BE49-F238E27FC236}">
                    <a16:creationId xmlns:a16="http://schemas.microsoft.com/office/drawing/2014/main" id="{B2D0FFA9-608A-4F53-8334-DE631B2980C1}"/>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b="1" dirty="0"/>
              </a:p>
            </p:txBody>
          </p:sp>
          <p:sp>
            <p:nvSpPr>
              <p:cNvPr id="141" name="Freeform 6022">
                <a:extLst>
                  <a:ext uri="{FF2B5EF4-FFF2-40B4-BE49-F238E27FC236}">
                    <a16:creationId xmlns:a16="http://schemas.microsoft.com/office/drawing/2014/main" id="{041C9B3A-7F3F-47F3-9AFB-C122B8451D62}"/>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b="1" dirty="0"/>
              </a:p>
            </p:txBody>
          </p:sp>
          <p:sp>
            <p:nvSpPr>
              <p:cNvPr id="142" name="Freeform 6023">
                <a:extLst>
                  <a:ext uri="{FF2B5EF4-FFF2-40B4-BE49-F238E27FC236}">
                    <a16:creationId xmlns:a16="http://schemas.microsoft.com/office/drawing/2014/main" id="{892A0A10-1099-4E82-A0A2-0BF271627CE3}"/>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b="1" dirty="0"/>
              </a:p>
            </p:txBody>
          </p:sp>
          <p:sp>
            <p:nvSpPr>
              <p:cNvPr id="143" name="Freeform 6024">
                <a:extLst>
                  <a:ext uri="{FF2B5EF4-FFF2-40B4-BE49-F238E27FC236}">
                    <a16:creationId xmlns:a16="http://schemas.microsoft.com/office/drawing/2014/main" id="{1541E4FD-5556-4FAE-89FB-082F9022482D}"/>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b="1" dirty="0"/>
              </a:p>
            </p:txBody>
          </p:sp>
          <p:sp>
            <p:nvSpPr>
              <p:cNvPr id="144" name="Freeform 6025">
                <a:extLst>
                  <a:ext uri="{FF2B5EF4-FFF2-40B4-BE49-F238E27FC236}">
                    <a16:creationId xmlns:a16="http://schemas.microsoft.com/office/drawing/2014/main" id="{A3A9F262-8DA6-4E9C-95CE-4CFEC6CB746F}"/>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b="1" dirty="0"/>
              </a:p>
            </p:txBody>
          </p:sp>
          <p:sp>
            <p:nvSpPr>
              <p:cNvPr id="145" name="Freeform 6026">
                <a:extLst>
                  <a:ext uri="{FF2B5EF4-FFF2-40B4-BE49-F238E27FC236}">
                    <a16:creationId xmlns:a16="http://schemas.microsoft.com/office/drawing/2014/main" id="{9EFB115D-9B89-41BF-91A8-CAF0D6E0880D}"/>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b="1" dirty="0"/>
              </a:p>
            </p:txBody>
          </p:sp>
          <p:sp>
            <p:nvSpPr>
              <p:cNvPr id="146" name="Freeform 6027">
                <a:extLst>
                  <a:ext uri="{FF2B5EF4-FFF2-40B4-BE49-F238E27FC236}">
                    <a16:creationId xmlns:a16="http://schemas.microsoft.com/office/drawing/2014/main" id="{BB1D1A63-C214-414F-9B28-392123B90E33}"/>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b="1" dirty="0"/>
              </a:p>
            </p:txBody>
          </p:sp>
          <p:sp>
            <p:nvSpPr>
              <p:cNvPr id="147" name="Freeform 6033">
                <a:extLst>
                  <a:ext uri="{FF2B5EF4-FFF2-40B4-BE49-F238E27FC236}">
                    <a16:creationId xmlns:a16="http://schemas.microsoft.com/office/drawing/2014/main" id="{C1130B87-32CC-4AB9-B7A2-4FC285410AC1}"/>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b="1" dirty="0"/>
              </a:p>
            </p:txBody>
          </p:sp>
          <p:sp>
            <p:nvSpPr>
              <p:cNvPr id="148" name="Freeform 6037">
                <a:extLst>
                  <a:ext uri="{FF2B5EF4-FFF2-40B4-BE49-F238E27FC236}">
                    <a16:creationId xmlns:a16="http://schemas.microsoft.com/office/drawing/2014/main" id="{0487870B-36BF-4A48-B924-625A1D8CDADA}"/>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b="1" dirty="0"/>
              </a:p>
            </p:txBody>
          </p:sp>
          <p:sp>
            <p:nvSpPr>
              <p:cNvPr id="149" name="Freeform 6054">
                <a:extLst>
                  <a:ext uri="{FF2B5EF4-FFF2-40B4-BE49-F238E27FC236}">
                    <a16:creationId xmlns:a16="http://schemas.microsoft.com/office/drawing/2014/main" id="{6F580247-2D5C-4904-8B87-5E2D565A355C}"/>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b="1" dirty="0"/>
              </a:p>
            </p:txBody>
          </p:sp>
          <p:sp>
            <p:nvSpPr>
              <p:cNvPr id="150" name="Freeform 6074">
                <a:extLst>
                  <a:ext uri="{FF2B5EF4-FFF2-40B4-BE49-F238E27FC236}">
                    <a16:creationId xmlns:a16="http://schemas.microsoft.com/office/drawing/2014/main" id="{F94F4020-0DD9-4AAF-BD0D-A62D324C48BB}"/>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b="1" dirty="0"/>
              </a:p>
            </p:txBody>
          </p:sp>
          <p:sp>
            <p:nvSpPr>
              <p:cNvPr id="151" name="Freeform 6084">
                <a:extLst>
                  <a:ext uri="{FF2B5EF4-FFF2-40B4-BE49-F238E27FC236}">
                    <a16:creationId xmlns:a16="http://schemas.microsoft.com/office/drawing/2014/main" id="{EBFEE333-D800-4608-9F5A-EB9D4891D701}"/>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b="1" dirty="0"/>
              </a:p>
            </p:txBody>
          </p:sp>
          <p:sp>
            <p:nvSpPr>
              <p:cNvPr id="152" name="Freeform 6086">
                <a:extLst>
                  <a:ext uri="{FF2B5EF4-FFF2-40B4-BE49-F238E27FC236}">
                    <a16:creationId xmlns:a16="http://schemas.microsoft.com/office/drawing/2014/main" id="{31FA47B4-D734-43F2-B515-24EC7B1629A5}"/>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chemeClr val="bg1">
                  <a:lumMod val="50000"/>
                </a:schemeClr>
              </a:solidFill>
              <a:ln w="6350">
                <a:noFill/>
                <a:round/>
                <a:headEnd/>
                <a:tailEnd/>
              </a:ln>
            </p:spPr>
            <p:txBody>
              <a:bodyPr/>
              <a:lstStyle/>
              <a:p>
                <a:endParaRPr lang="en-US" b="1" dirty="0"/>
              </a:p>
            </p:txBody>
          </p:sp>
          <p:sp>
            <p:nvSpPr>
              <p:cNvPr id="153" name="Freeform 6087">
                <a:extLst>
                  <a:ext uri="{FF2B5EF4-FFF2-40B4-BE49-F238E27FC236}">
                    <a16:creationId xmlns:a16="http://schemas.microsoft.com/office/drawing/2014/main" id="{8A472967-6EEC-4AFD-9131-1A3F16874843}"/>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b="1" dirty="0"/>
              </a:p>
            </p:txBody>
          </p:sp>
          <p:sp>
            <p:nvSpPr>
              <p:cNvPr id="154" name="Freeform 6088">
                <a:extLst>
                  <a:ext uri="{FF2B5EF4-FFF2-40B4-BE49-F238E27FC236}">
                    <a16:creationId xmlns:a16="http://schemas.microsoft.com/office/drawing/2014/main" id="{2ABE98AD-A4F7-435A-B946-E75DA0DD9F8D}"/>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b="1" dirty="0"/>
              </a:p>
            </p:txBody>
          </p:sp>
          <p:sp>
            <p:nvSpPr>
              <p:cNvPr id="155" name="Freeform 6089">
                <a:extLst>
                  <a:ext uri="{FF2B5EF4-FFF2-40B4-BE49-F238E27FC236}">
                    <a16:creationId xmlns:a16="http://schemas.microsoft.com/office/drawing/2014/main" id="{68D3137A-8FD1-4842-9A5F-FAA211E1FB1E}"/>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b="1" dirty="0"/>
              </a:p>
            </p:txBody>
          </p:sp>
          <p:sp>
            <p:nvSpPr>
              <p:cNvPr id="156" name="Freeform 6091">
                <a:extLst>
                  <a:ext uri="{FF2B5EF4-FFF2-40B4-BE49-F238E27FC236}">
                    <a16:creationId xmlns:a16="http://schemas.microsoft.com/office/drawing/2014/main" id="{2AA5CCE5-3825-441D-856F-C16D42FFBB50}"/>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b="1" dirty="0"/>
              </a:p>
            </p:txBody>
          </p:sp>
          <p:sp>
            <p:nvSpPr>
              <p:cNvPr id="157" name="Freeform 6092">
                <a:extLst>
                  <a:ext uri="{FF2B5EF4-FFF2-40B4-BE49-F238E27FC236}">
                    <a16:creationId xmlns:a16="http://schemas.microsoft.com/office/drawing/2014/main" id="{AAC40914-CA7F-4EAE-8D56-FC388544BC5C}"/>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b="1" dirty="0"/>
              </a:p>
            </p:txBody>
          </p:sp>
          <p:sp>
            <p:nvSpPr>
              <p:cNvPr id="158" name="Freeform 6094">
                <a:extLst>
                  <a:ext uri="{FF2B5EF4-FFF2-40B4-BE49-F238E27FC236}">
                    <a16:creationId xmlns:a16="http://schemas.microsoft.com/office/drawing/2014/main" id="{4EC61762-B853-4DFE-9614-6044FB8FFC3D}"/>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b="1" dirty="0"/>
              </a:p>
            </p:txBody>
          </p:sp>
          <p:sp>
            <p:nvSpPr>
              <p:cNvPr id="159" name="Freeform 6098">
                <a:extLst>
                  <a:ext uri="{FF2B5EF4-FFF2-40B4-BE49-F238E27FC236}">
                    <a16:creationId xmlns:a16="http://schemas.microsoft.com/office/drawing/2014/main" id="{BD6B17A0-6852-4140-8339-7BED5380C9A9}"/>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b="1" dirty="0"/>
              </a:p>
            </p:txBody>
          </p:sp>
          <p:sp>
            <p:nvSpPr>
              <p:cNvPr id="160" name="Freeform 6099">
                <a:extLst>
                  <a:ext uri="{FF2B5EF4-FFF2-40B4-BE49-F238E27FC236}">
                    <a16:creationId xmlns:a16="http://schemas.microsoft.com/office/drawing/2014/main" id="{2394ED83-74EB-4184-B07E-E7DCDD251C94}"/>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b="1" dirty="0"/>
              </a:p>
            </p:txBody>
          </p:sp>
          <p:sp>
            <p:nvSpPr>
              <p:cNvPr id="161" name="Freeform 6100">
                <a:extLst>
                  <a:ext uri="{FF2B5EF4-FFF2-40B4-BE49-F238E27FC236}">
                    <a16:creationId xmlns:a16="http://schemas.microsoft.com/office/drawing/2014/main" id="{2BA6CF96-2641-432A-8A0D-AB6AF1D9DA5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b="1" dirty="0"/>
              </a:p>
            </p:txBody>
          </p:sp>
          <p:sp>
            <p:nvSpPr>
              <p:cNvPr id="162" name="Freeform 6101">
                <a:extLst>
                  <a:ext uri="{FF2B5EF4-FFF2-40B4-BE49-F238E27FC236}">
                    <a16:creationId xmlns:a16="http://schemas.microsoft.com/office/drawing/2014/main" id="{58392AEF-BD72-447F-ADF6-3286F37FBB85}"/>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b="1" dirty="0"/>
              </a:p>
            </p:txBody>
          </p:sp>
          <p:sp>
            <p:nvSpPr>
              <p:cNvPr id="163" name="Freeform 6102">
                <a:extLst>
                  <a:ext uri="{FF2B5EF4-FFF2-40B4-BE49-F238E27FC236}">
                    <a16:creationId xmlns:a16="http://schemas.microsoft.com/office/drawing/2014/main" id="{4D94BCDC-F190-4D8E-92A5-AAF1BB8A939E}"/>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b="1" dirty="0"/>
              </a:p>
            </p:txBody>
          </p:sp>
          <p:sp>
            <p:nvSpPr>
              <p:cNvPr id="164" name="Freeform 6103">
                <a:extLst>
                  <a:ext uri="{FF2B5EF4-FFF2-40B4-BE49-F238E27FC236}">
                    <a16:creationId xmlns:a16="http://schemas.microsoft.com/office/drawing/2014/main" id="{08EF827A-EF16-4A46-B20C-3D6E9410602E}"/>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b="1" dirty="0"/>
              </a:p>
            </p:txBody>
          </p:sp>
          <p:sp>
            <p:nvSpPr>
              <p:cNvPr id="165" name="Freeform 6104">
                <a:extLst>
                  <a:ext uri="{FF2B5EF4-FFF2-40B4-BE49-F238E27FC236}">
                    <a16:creationId xmlns:a16="http://schemas.microsoft.com/office/drawing/2014/main" id="{882845AC-636F-4550-AA3B-1FED6B54970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b="1" dirty="0"/>
              </a:p>
            </p:txBody>
          </p:sp>
          <p:sp>
            <p:nvSpPr>
              <p:cNvPr id="166" name="Freeform 6105">
                <a:extLst>
                  <a:ext uri="{FF2B5EF4-FFF2-40B4-BE49-F238E27FC236}">
                    <a16:creationId xmlns:a16="http://schemas.microsoft.com/office/drawing/2014/main" id="{99DFDB14-0308-471C-93C6-DA79A0167B27}"/>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b="1" dirty="0"/>
              </a:p>
            </p:txBody>
          </p:sp>
          <p:sp>
            <p:nvSpPr>
              <p:cNvPr id="167" name="Freeform 6106">
                <a:extLst>
                  <a:ext uri="{FF2B5EF4-FFF2-40B4-BE49-F238E27FC236}">
                    <a16:creationId xmlns:a16="http://schemas.microsoft.com/office/drawing/2014/main" id="{0445270A-BA84-48FF-90B1-1AB3DFAC957B}"/>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b="1" dirty="0"/>
              </a:p>
            </p:txBody>
          </p:sp>
          <p:sp>
            <p:nvSpPr>
              <p:cNvPr id="168" name="Freeform 6107">
                <a:extLst>
                  <a:ext uri="{FF2B5EF4-FFF2-40B4-BE49-F238E27FC236}">
                    <a16:creationId xmlns:a16="http://schemas.microsoft.com/office/drawing/2014/main" id="{E1C13B64-1C9B-4BD0-8269-FC7C0FA8BC2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b="1" dirty="0"/>
              </a:p>
            </p:txBody>
          </p:sp>
          <p:sp>
            <p:nvSpPr>
              <p:cNvPr id="169" name="Freeform 6108">
                <a:extLst>
                  <a:ext uri="{FF2B5EF4-FFF2-40B4-BE49-F238E27FC236}">
                    <a16:creationId xmlns:a16="http://schemas.microsoft.com/office/drawing/2014/main" id="{AE34FBDD-7042-44AC-90B3-EC37B5E7613D}"/>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b="1" dirty="0"/>
              </a:p>
            </p:txBody>
          </p:sp>
          <p:sp>
            <p:nvSpPr>
              <p:cNvPr id="170" name="Freeform 6109">
                <a:extLst>
                  <a:ext uri="{FF2B5EF4-FFF2-40B4-BE49-F238E27FC236}">
                    <a16:creationId xmlns:a16="http://schemas.microsoft.com/office/drawing/2014/main" id="{AFECA511-DE09-4AA9-A967-99AA19EE6F2F}"/>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b="1" dirty="0"/>
              </a:p>
            </p:txBody>
          </p:sp>
          <p:sp>
            <p:nvSpPr>
              <p:cNvPr id="171" name="Freeform 6110">
                <a:extLst>
                  <a:ext uri="{FF2B5EF4-FFF2-40B4-BE49-F238E27FC236}">
                    <a16:creationId xmlns:a16="http://schemas.microsoft.com/office/drawing/2014/main" id="{0788F913-6E7F-46F5-9610-270AD1D9AF24}"/>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b="1" dirty="0"/>
              </a:p>
            </p:txBody>
          </p:sp>
          <p:sp>
            <p:nvSpPr>
              <p:cNvPr id="172" name="Freeform 6111">
                <a:extLst>
                  <a:ext uri="{FF2B5EF4-FFF2-40B4-BE49-F238E27FC236}">
                    <a16:creationId xmlns:a16="http://schemas.microsoft.com/office/drawing/2014/main" id="{E5AC1360-3AA8-422E-BD82-4007E4B57648}"/>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b="1" dirty="0"/>
              </a:p>
            </p:txBody>
          </p:sp>
          <p:sp>
            <p:nvSpPr>
              <p:cNvPr id="173" name="Freeform 6112">
                <a:extLst>
                  <a:ext uri="{FF2B5EF4-FFF2-40B4-BE49-F238E27FC236}">
                    <a16:creationId xmlns:a16="http://schemas.microsoft.com/office/drawing/2014/main" id="{77AA563D-B745-4E32-ADF8-FDB9FD155950}"/>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b="1" dirty="0"/>
              </a:p>
            </p:txBody>
          </p:sp>
          <p:sp>
            <p:nvSpPr>
              <p:cNvPr id="174" name="Freeform 6113">
                <a:extLst>
                  <a:ext uri="{FF2B5EF4-FFF2-40B4-BE49-F238E27FC236}">
                    <a16:creationId xmlns:a16="http://schemas.microsoft.com/office/drawing/2014/main" id="{DB188D03-458F-426A-9F60-B7980D3438B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b="1" dirty="0"/>
              </a:p>
            </p:txBody>
          </p:sp>
          <p:sp>
            <p:nvSpPr>
              <p:cNvPr id="175" name="Freeform 6115">
                <a:extLst>
                  <a:ext uri="{FF2B5EF4-FFF2-40B4-BE49-F238E27FC236}">
                    <a16:creationId xmlns:a16="http://schemas.microsoft.com/office/drawing/2014/main" id="{0457B61A-AA8F-40A5-8265-23C1EB77026D}"/>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b="1" dirty="0"/>
              </a:p>
            </p:txBody>
          </p:sp>
          <p:sp>
            <p:nvSpPr>
              <p:cNvPr id="176" name="Freeform 6116">
                <a:extLst>
                  <a:ext uri="{FF2B5EF4-FFF2-40B4-BE49-F238E27FC236}">
                    <a16:creationId xmlns:a16="http://schemas.microsoft.com/office/drawing/2014/main" id="{8D1B792B-43DA-4C64-AC08-DDAE254F219A}"/>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b="1" dirty="0"/>
              </a:p>
            </p:txBody>
          </p:sp>
          <p:sp>
            <p:nvSpPr>
              <p:cNvPr id="177" name="Freeform 6117">
                <a:extLst>
                  <a:ext uri="{FF2B5EF4-FFF2-40B4-BE49-F238E27FC236}">
                    <a16:creationId xmlns:a16="http://schemas.microsoft.com/office/drawing/2014/main" id="{1EA95E40-F922-4A86-8EAD-D1AC2D7B8F84}"/>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b="1" dirty="0"/>
              </a:p>
            </p:txBody>
          </p:sp>
          <p:sp>
            <p:nvSpPr>
              <p:cNvPr id="178" name="Freeform 6118">
                <a:extLst>
                  <a:ext uri="{FF2B5EF4-FFF2-40B4-BE49-F238E27FC236}">
                    <a16:creationId xmlns:a16="http://schemas.microsoft.com/office/drawing/2014/main" id="{A7E7DB1B-D6C9-47C6-8A67-E2D8BD8E8492}"/>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b="1" dirty="0"/>
              </a:p>
            </p:txBody>
          </p:sp>
        </p:grpSp>
        <p:sp>
          <p:nvSpPr>
            <p:cNvPr id="128" name="Freeform 6134">
              <a:extLst>
                <a:ext uri="{FF2B5EF4-FFF2-40B4-BE49-F238E27FC236}">
                  <a16:creationId xmlns:a16="http://schemas.microsoft.com/office/drawing/2014/main" id="{9AA6E2EB-C12A-4D98-89AF-9D6AEEF2648F}"/>
                </a:ext>
              </a:extLst>
            </p:cNvPr>
            <p:cNvSpPr>
              <a:spLocks/>
            </p:cNvSpPr>
            <p:nvPr/>
          </p:nvSpPr>
          <p:spPr bwMode="auto">
            <a:xfrm>
              <a:off x="3549194" y="3600446"/>
              <a:ext cx="3809" cy="5078"/>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b="1" dirty="0"/>
            </a:p>
          </p:txBody>
        </p:sp>
        <p:sp>
          <p:nvSpPr>
            <p:cNvPr id="129" name="Freeform 6135">
              <a:extLst>
                <a:ext uri="{FF2B5EF4-FFF2-40B4-BE49-F238E27FC236}">
                  <a16:creationId xmlns:a16="http://schemas.microsoft.com/office/drawing/2014/main" id="{01E00D08-2933-4518-B97E-8F3A5F296BE7}"/>
                </a:ext>
              </a:extLst>
            </p:cNvPr>
            <p:cNvSpPr>
              <a:spLocks/>
            </p:cNvSpPr>
            <p:nvPr/>
          </p:nvSpPr>
          <p:spPr bwMode="auto">
            <a:xfrm>
              <a:off x="3554423" y="3592171"/>
              <a:ext cx="1587" cy="1586"/>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b="1" dirty="0"/>
            </a:p>
          </p:txBody>
        </p:sp>
        <p:sp>
          <p:nvSpPr>
            <p:cNvPr id="130" name="Freeform 6136">
              <a:extLst>
                <a:ext uri="{FF2B5EF4-FFF2-40B4-BE49-F238E27FC236}">
                  <a16:creationId xmlns:a16="http://schemas.microsoft.com/office/drawing/2014/main" id="{49142714-7DBA-4AEB-A5B6-581E0AF27820}"/>
                </a:ext>
              </a:extLst>
            </p:cNvPr>
            <p:cNvSpPr>
              <a:spLocks/>
            </p:cNvSpPr>
            <p:nvPr/>
          </p:nvSpPr>
          <p:spPr bwMode="auto">
            <a:xfrm>
              <a:off x="3542704" y="3591559"/>
              <a:ext cx="3809" cy="5078"/>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b="1" dirty="0"/>
            </a:p>
          </p:txBody>
        </p:sp>
        <p:sp>
          <p:nvSpPr>
            <p:cNvPr id="131" name="Freeform 6138">
              <a:extLst>
                <a:ext uri="{FF2B5EF4-FFF2-40B4-BE49-F238E27FC236}">
                  <a16:creationId xmlns:a16="http://schemas.microsoft.com/office/drawing/2014/main" id="{CB7EFC25-C4A1-4B6D-9D83-EB0C5C8678CD}"/>
                </a:ext>
              </a:extLst>
            </p:cNvPr>
            <p:cNvSpPr>
              <a:spLocks/>
            </p:cNvSpPr>
            <p:nvPr/>
          </p:nvSpPr>
          <p:spPr bwMode="auto">
            <a:xfrm>
              <a:off x="3544121" y="3604181"/>
              <a:ext cx="2539" cy="3809"/>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b="1" dirty="0"/>
            </a:p>
          </p:txBody>
        </p:sp>
        <p:sp>
          <p:nvSpPr>
            <p:cNvPr id="132" name="Freeform 6144">
              <a:extLst>
                <a:ext uri="{FF2B5EF4-FFF2-40B4-BE49-F238E27FC236}">
                  <a16:creationId xmlns:a16="http://schemas.microsoft.com/office/drawing/2014/main" id="{A1FD1648-3A31-4D6B-B480-071FDCB67102}"/>
                </a:ext>
              </a:extLst>
            </p:cNvPr>
            <p:cNvSpPr>
              <a:spLocks/>
            </p:cNvSpPr>
            <p:nvPr/>
          </p:nvSpPr>
          <p:spPr bwMode="auto">
            <a:xfrm>
              <a:off x="3540105" y="3582584"/>
              <a:ext cx="5081" cy="3809"/>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b="1" dirty="0"/>
            </a:p>
          </p:txBody>
        </p:sp>
        <p:sp>
          <p:nvSpPr>
            <p:cNvPr id="133" name="Freeform 6149">
              <a:extLst>
                <a:ext uri="{FF2B5EF4-FFF2-40B4-BE49-F238E27FC236}">
                  <a16:creationId xmlns:a16="http://schemas.microsoft.com/office/drawing/2014/main" id="{35C694B1-D165-404F-8D9E-97E505B5CAA2}"/>
                </a:ext>
              </a:extLst>
            </p:cNvPr>
            <p:cNvSpPr>
              <a:spLocks/>
            </p:cNvSpPr>
            <p:nvPr/>
          </p:nvSpPr>
          <p:spPr bwMode="auto">
            <a:xfrm>
              <a:off x="3533726" y="3592044"/>
              <a:ext cx="3175" cy="1586"/>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b="1" dirty="0"/>
            </a:p>
          </p:txBody>
        </p:sp>
        <p:sp>
          <p:nvSpPr>
            <p:cNvPr id="134" name="Freeform 6150">
              <a:extLst>
                <a:ext uri="{FF2B5EF4-FFF2-40B4-BE49-F238E27FC236}">
                  <a16:creationId xmlns:a16="http://schemas.microsoft.com/office/drawing/2014/main" id="{3E9D458F-DABF-4B99-8418-70F83E657F03}"/>
                </a:ext>
              </a:extLst>
            </p:cNvPr>
            <p:cNvSpPr>
              <a:spLocks/>
            </p:cNvSpPr>
            <p:nvPr/>
          </p:nvSpPr>
          <p:spPr bwMode="auto">
            <a:xfrm>
              <a:off x="3536330" y="3600797"/>
              <a:ext cx="3809" cy="2539"/>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b="1" dirty="0"/>
            </a:p>
          </p:txBody>
        </p:sp>
      </p:grpSp>
      <p:sp>
        <p:nvSpPr>
          <p:cNvPr id="187" name="Rectangle 186">
            <a:extLst>
              <a:ext uri="{FF2B5EF4-FFF2-40B4-BE49-F238E27FC236}">
                <a16:creationId xmlns:a16="http://schemas.microsoft.com/office/drawing/2014/main" id="{B46D891C-8009-4D3A-AE8D-056B662B8089}"/>
              </a:ext>
            </a:extLst>
          </p:cNvPr>
          <p:cNvSpPr/>
          <p:nvPr/>
        </p:nvSpPr>
        <p:spPr>
          <a:xfrm>
            <a:off x="4625346" y="5043425"/>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Total Customer</a:t>
            </a:r>
          </a:p>
        </p:txBody>
      </p:sp>
      <p:sp>
        <p:nvSpPr>
          <p:cNvPr id="188" name="Rectangle 187">
            <a:extLst>
              <a:ext uri="{FF2B5EF4-FFF2-40B4-BE49-F238E27FC236}">
                <a16:creationId xmlns:a16="http://schemas.microsoft.com/office/drawing/2014/main" id="{0A5AD744-30BD-4F9E-88ED-80B7CB0B905E}"/>
              </a:ext>
            </a:extLst>
          </p:cNvPr>
          <p:cNvSpPr/>
          <p:nvPr/>
        </p:nvSpPr>
        <p:spPr>
          <a:xfrm>
            <a:off x="4625346" y="5794370"/>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States</a:t>
            </a:r>
          </a:p>
        </p:txBody>
      </p:sp>
      <p:sp>
        <p:nvSpPr>
          <p:cNvPr id="189" name="Rectangle 188">
            <a:extLst>
              <a:ext uri="{FF2B5EF4-FFF2-40B4-BE49-F238E27FC236}">
                <a16:creationId xmlns:a16="http://schemas.microsoft.com/office/drawing/2014/main" id="{BAB1ACF7-5AEB-4633-8F49-D88B53378400}"/>
              </a:ext>
            </a:extLst>
          </p:cNvPr>
          <p:cNvSpPr/>
          <p:nvPr/>
        </p:nvSpPr>
        <p:spPr>
          <a:xfrm>
            <a:off x="4807597" y="4564487"/>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95 K</a:t>
            </a:r>
          </a:p>
        </p:txBody>
      </p:sp>
      <p:sp>
        <p:nvSpPr>
          <p:cNvPr id="190" name="Rectangle 189">
            <a:extLst>
              <a:ext uri="{FF2B5EF4-FFF2-40B4-BE49-F238E27FC236}">
                <a16:creationId xmlns:a16="http://schemas.microsoft.com/office/drawing/2014/main" id="{D47EB548-7973-4FFC-B967-63DC95FCDF00}"/>
              </a:ext>
            </a:extLst>
          </p:cNvPr>
          <p:cNvSpPr/>
          <p:nvPr/>
        </p:nvSpPr>
        <p:spPr>
          <a:xfrm>
            <a:off x="4807597" y="5335127"/>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20</a:t>
            </a:r>
          </a:p>
        </p:txBody>
      </p:sp>
      <p:sp>
        <p:nvSpPr>
          <p:cNvPr id="8" name="Rectangle 7">
            <a:extLst>
              <a:ext uri="{FF2B5EF4-FFF2-40B4-BE49-F238E27FC236}">
                <a16:creationId xmlns:a16="http://schemas.microsoft.com/office/drawing/2014/main" id="{DC28B74D-07D1-013C-2E73-646B8533DA22}"/>
              </a:ext>
            </a:extLst>
          </p:cNvPr>
          <p:cNvSpPr/>
          <p:nvPr/>
        </p:nvSpPr>
        <p:spPr>
          <a:xfrm>
            <a:off x="466999" y="5097140"/>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Total stores</a:t>
            </a:r>
          </a:p>
        </p:txBody>
      </p:sp>
      <p:sp>
        <p:nvSpPr>
          <p:cNvPr id="9" name="Rectangle 8">
            <a:extLst>
              <a:ext uri="{FF2B5EF4-FFF2-40B4-BE49-F238E27FC236}">
                <a16:creationId xmlns:a16="http://schemas.microsoft.com/office/drawing/2014/main" id="{C0333980-32C1-3F12-BC8B-13FC15D9E690}"/>
              </a:ext>
            </a:extLst>
          </p:cNvPr>
          <p:cNvSpPr/>
          <p:nvPr/>
        </p:nvSpPr>
        <p:spPr>
          <a:xfrm>
            <a:off x="466999" y="5848800"/>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Seller States</a:t>
            </a:r>
          </a:p>
        </p:txBody>
      </p:sp>
      <p:sp>
        <p:nvSpPr>
          <p:cNvPr id="10" name="Rectangle 9">
            <a:extLst>
              <a:ext uri="{FF2B5EF4-FFF2-40B4-BE49-F238E27FC236}">
                <a16:creationId xmlns:a16="http://schemas.microsoft.com/office/drawing/2014/main" id="{7E1950B6-9978-7224-90C9-BD38C98184B1}"/>
              </a:ext>
            </a:extLst>
          </p:cNvPr>
          <p:cNvSpPr/>
          <p:nvPr/>
        </p:nvSpPr>
        <p:spPr>
          <a:xfrm>
            <a:off x="649250" y="4666253"/>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37</a:t>
            </a:r>
          </a:p>
        </p:txBody>
      </p:sp>
      <p:sp>
        <p:nvSpPr>
          <p:cNvPr id="49" name="Rectangle 48">
            <a:extLst>
              <a:ext uri="{FF2B5EF4-FFF2-40B4-BE49-F238E27FC236}">
                <a16:creationId xmlns:a16="http://schemas.microsoft.com/office/drawing/2014/main" id="{6746C277-E7DB-C146-2F53-A5361BA23068}"/>
              </a:ext>
            </a:extLst>
          </p:cNvPr>
          <p:cNvSpPr/>
          <p:nvPr/>
        </p:nvSpPr>
        <p:spPr>
          <a:xfrm>
            <a:off x="649250" y="5389557"/>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7</a:t>
            </a:r>
          </a:p>
        </p:txBody>
      </p:sp>
      <p:sp>
        <p:nvSpPr>
          <p:cNvPr id="50" name="Rectangle 49">
            <a:extLst>
              <a:ext uri="{FF2B5EF4-FFF2-40B4-BE49-F238E27FC236}">
                <a16:creationId xmlns:a16="http://schemas.microsoft.com/office/drawing/2014/main" id="{6B2676B5-8796-C4A4-63FE-83D4F65DC75A}"/>
              </a:ext>
            </a:extLst>
          </p:cNvPr>
          <p:cNvSpPr/>
          <p:nvPr/>
        </p:nvSpPr>
        <p:spPr>
          <a:xfrm>
            <a:off x="2023658" y="5094418"/>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Total quantity sold</a:t>
            </a:r>
          </a:p>
        </p:txBody>
      </p:sp>
      <p:sp>
        <p:nvSpPr>
          <p:cNvPr id="51" name="Rectangle 50">
            <a:extLst>
              <a:ext uri="{FF2B5EF4-FFF2-40B4-BE49-F238E27FC236}">
                <a16:creationId xmlns:a16="http://schemas.microsoft.com/office/drawing/2014/main" id="{340BA515-E703-6BEE-D0CE-61449A7F1E79}"/>
              </a:ext>
            </a:extLst>
          </p:cNvPr>
          <p:cNvSpPr/>
          <p:nvPr/>
        </p:nvSpPr>
        <p:spPr>
          <a:xfrm>
            <a:off x="2023658" y="5846078"/>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Total region</a:t>
            </a:r>
          </a:p>
        </p:txBody>
      </p:sp>
      <p:sp>
        <p:nvSpPr>
          <p:cNvPr id="52" name="Rectangle 51">
            <a:extLst>
              <a:ext uri="{FF2B5EF4-FFF2-40B4-BE49-F238E27FC236}">
                <a16:creationId xmlns:a16="http://schemas.microsoft.com/office/drawing/2014/main" id="{1D15BD88-B409-E7D2-F6B0-7F00CA8350CD}"/>
              </a:ext>
            </a:extLst>
          </p:cNvPr>
          <p:cNvSpPr/>
          <p:nvPr/>
        </p:nvSpPr>
        <p:spPr>
          <a:xfrm>
            <a:off x="2205909" y="4663531"/>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106 K</a:t>
            </a:r>
          </a:p>
        </p:txBody>
      </p:sp>
      <p:sp>
        <p:nvSpPr>
          <p:cNvPr id="53" name="Rectangle 52">
            <a:extLst>
              <a:ext uri="{FF2B5EF4-FFF2-40B4-BE49-F238E27FC236}">
                <a16:creationId xmlns:a16="http://schemas.microsoft.com/office/drawing/2014/main" id="{E8EBB110-308B-16CF-E2F5-B50EB4111C68}"/>
              </a:ext>
            </a:extLst>
          </p:cNvPr>
          <p:cNvSpPr/>
          <p:nvPr/>
        </p:nvSpPr>
        <p:spPr>
          <a:xfrm>
            <a:off x="2205909" y="5386835"/>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4</a:t>
            </a:r>
          </a:p>
        </p:txBody>
      </p:sp>
      <p:sp>
        <p:nvSpPr>
          <p:cNvPr id="54" name="Rectangle 53">
            <a:extLst>
              <a:ext uri="{FF2B5EF4-FFF2-40B4-BE49-F238E27FC236}">
                <a16:creationId xmlns:a16="http://schemas.microsoft.com/office/drawing/2014/main" id="{4CD3AC8B-B3EA-FFE5-3A17-821109EDB888}"/>
              </a:ext>
            </a:extLst>
          </p:cNvPr>
          <p:cNvSpPr/>
          <p:nvPr/>
        </p:nvSpPr>
        <p:spPr>
          <a:xfrm>
            <a:off x="5446451" y="2766759"/>
            <a:ext cx="1446486" cy="307777"/>
          </a:xfrm>
          <a:prstGeom prst="rect">
            <a:avLst/>
          </a:prstGeom>
        </p:spPr>
        <p:txBody>
          <a:bodyPr wrap="none">
            <a:spAutoFit/>
          </a:bodyPr>
          <a:lstStyle/>
          <a:p>
            <a:pPr algn="ctr">
              <a:spcBef>
                <a:spcPts val="600"/>
              </a:spcBef>
            </a:pPr>
            <a:r>
              <a:rPr lang="en-US" sz="1400" dirty="0">
                <a:solidFill>
                  <a:schemeClr val="bg1"/>
                </a:solidFill>
              </a:rPr>
              <a:t>Total profit made</a:t>
            </a:r>
          </a:p>
        </p:txBody>
      </p:sp>
      <p:grpSp>
        <p:nvGrpSpPr>
          <p:cNvPr id="56" name="Group 55">
            <a:extLst>
              <a:ext uri="{FF2B5EF4-FFF2-40B4-BE49-F238E27FC236}">
                <a16:creationId xmlns:a16="http://schemas.microsoft.com/office/drawing/2014/main" id="{94EE536A-7C49-D5D9-8331-56BD2C455715}"/>
              </a:ext>
              <a:ext uri="{C183D7F6-B498-43B3-948B-1728B52AA6E4}">
                <adec:decorative xmlns:adec="http://schemas.microsoft.com/office/drawing/2017/decorative" xmlns="" val="1"/>
              </a:ext>
            </a:extLst>
          </p:cNvPr>
          <p:cNvGrpSpPr/>
          <p:nvPr/>
        </p:nvGrpSpPr>
        <p:grpSpPr>
          <a:xfrm>
            <a:off x="8328283" y="1563809"/>
            <a:ext cx="3621025" cy="2214588"/>
            <a:chOff x="304800" y="4060864"/>
            <a:chExt cx="3419021" cy="2214588"/>
          </a:xfrm>
          <a:effectLst>
            <a:outerShdw blurRad="50800" dist="38100" dir="2700000" algn="tl" rotWithShape="0">
              <a:prstClr val="black">
                <a:alpha val="20000"/>
              </a:prstClr>
            </a:outerShdw>
          </a:effectLst>
        </p:grpSpPr>
        <p:sp>
          <p:nvSpPr>
            <p:cNvPr id="60" name="Rectangle 59">
              <a:extLst>
                <a:ext uri="{FF2B5EF4-FFF2-40B4-BE49-F238E27FC236}">
                  <a16:creationId xmlns:a16="http://schemas.microsoft.com/office/drawing/2014/main" id="{B2024F46-0971-2E11-855D-23A5E101A50D}"/>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61" name="Rectangle 60">
              <a:extLst>
                <a:ext uri="{FF2B5EF4-FFF2-40B4-BE49-F238E27FC236}">
                  <a16:creationId xmlns:a16="http://schemas.microsoft.com/office/drawing/2014/main" id="{6630196E-E38B-5D27-4794-5A73DBD1D370}"/>
                </a:ext>
              </a:extLst>
            </p:cNvPr>
            <p:cNvSpPr/>
            <p:nvPr/>
          </p:nvSpPr>
          <p:spPr>
            <a:xfrm>
              <a:off x="304800" y="4060864"/>
              <a:ext cx="3419021" cy="419100"/>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Order Information</a:t>
              </a:r>
            </a:p>
          </p:txBody>
        </p:sp>
      </p:grpSp>
      <p:sp>
        <p:nvSpPr>
          <p:cNvPr id="62" name="Rectangle 61">
            <a:extLst>
              <a:ext uri="{FF2B5EF4-FFF2-40B4-BE49-F238E27FC236}">
                <a16:creationId xmlns:a16="http://schemas.microsoft.com/office/drawing/2014/main" id="{AE226A3D-415D-DD17-27DD-1473D760A1A6}"/>
              </a:ext>
            </a:extLst>
          </p:cNvPr>
          <p:cNvSpPr/>
          <p:nvPr/>
        </p:nvSpPr>
        <p:spPr>
          <a:xfrm>
            <a:off x="8490481" y="2498959"/>
            <a:ext cx="1395755"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No. of transaction</a:t>
            </a:r>
          </a:p>
        </p:txBody>
      </p:sp>
      <p:sp>
        <p:nvSpPr>
          <p:cNvPr id="63" name="Rectangle 62">
            <a:extLst>
              <a:ext uri="{FF2B5EF4-FFF2-40B4-BE49-F238E27FC236}">
                <a16:creationId xmlns:a16="http://schemas.microsoft.com/office/drawing/2014/main" id="{0C8073DE-9625-F9DF-02D8-73B119C75359}"/>
              </a:ext>
            </a:extLst>
          </p:cNvPr>
          <p:cNvSpPr/>
          <p:nvPr/>
        </p:nvSpPr>
        <p:spPr>
          <a:xfrm>
            <a:off x="8504194" y="3222120"/>
            <a:ext cx="1446629" cy="310924"/>
          </a:xfrm>
          <a:prstGeom prst="rect">
            <a:avLst/>
          </a:prstGeom>
          <a:solidFill>
            <a:srgbClr val="404040"/>
          </a:solidFill>
        </p:spPr>
        <p:txBody>
          <a:bodyPr wrap="none">
            <a:noAutofit/>
          </a:bodyPr>
          <a:lstStyle/>
          <a:p>
            <a:pPr algn="ctr">
              <a:spcBef>
                <a:spcPts val="600"/>
              </a:spcBef>
            </a:pPr>
            <a:r>
              <a:rPr lang="en-US" sz="1200" dirty="0">
                <a:solidFill>
                  <a:schemeClr val="bg1"/>
                </a:solidFill>
              </a:rPr>
              <a:t>Avg. discount / order</a:t>
            </a:r>
          </a:p>
        </p:txBody>
      </p:sp>
      <p:sp>
        <p:nvSpPr>
          <p:cNvPr id="64" name="Rectangle 63">
            <a:extLst>
              <a:ext uri="{FF2B5EF4-FFF2-40B4-BE49-F238E27FC236}">
                <a16:creationId xmlns:a16="http://schemas.microsoft.com/office/drawing/2014/main" id="{992F075E-848C-EBCD-F768-B34A057A39A1}"/>
              </a:ext>
            </a:extLst>
          </p:cNvPr>
          <p:cNvSpPr/>
          <p:nvPr/>
        </p:nvSpPr>
        <p:spPr>
          <a:xfrm>
            <a:off x="8672733" y="2112147"/>
            <a:ext cx="1031255" cy="369332"/>
          </a:xfrm>
          <a:prstGeom prst="rect">
            <a:avLst/>
          </a:prstGeom>
        </p:spPr>
        <p:txBody>
          <a:bodyPr wrap="square" lIns="0" tIns="0" rIns="0" bIns="0">
            <a:spAutoFit/>
          </a:bodyPr>
          <a:lstStyle/>
          <a:p>
            <a:pPr algn="ctr">
              <a:spcBef>
                <a:spcPts val="600"/>
              </a:spcBef>
            </a:pPr>
            <a:r>
              <a:rPr lang="en-US" sz="2400" b="1" dirty="0">
                <a:solidFill>
                  <a:srgbClr val="CE295E"/>
                </a:solidFill>
                <a:latin typeface="+mj-lt"/>
              </a:rPr>
              <a:t>95897</a:t>
            </a:r>
            <a:endParaRPr lang="en-US" sz="2800" b="1" dirty="0">
              <a:solidFill>
                <a:srgbClr val="CE295E"/>
              </a:solidFill>
              <a:latin typeface="+mj-lt"/>
            </a:endParaRPr>
          </a:p>
        </p:txBody>
      </p:sp>
      <p:sp>
        <p:nvSpPr>
          <p:cNvPr id="65" name="Rectangle 64">
            <a:extLst>
              <a:ext uri="{FF2B5EF4-FFF2-40B4-BE49-F238E27FC236}">
                <a16:creationId xmlns:a16="http://schemas.microsoft.com/office/drawing/2014/main" id="{27D07D2D-7A40-FCB5-7102-BEE62E5B1730}"/>
              </a:ext>
            </a:extLst>
          </p:cNvPr>
          <p:cNvSpPr/>
          <p:nvPr/>
        </p:nvSpPr>
        <p:spPr>
          <a:xfrm>
            <a:off x="8668723" y="2845610"/>
            <a:ext cx="959790" cy="369332"/>
          </a:xfrm>
          <a:prstGeom prst="rect">
            <a:avLst/>
          </a:prstGeom>
        </p:spPr>
        <p:txBody>
          <a:bodyPr wrap="square" lIns="0" tIns="0" rIns="0" bIns="0">
            <a:spAutoFit/>
          </a:bodyPr>
          <a:lstStyle/>
          <a:p>
            <a:pPr algn="ctr">
              <a:spcBef>
                <a:spcPts val="600"/>
              </a:spcBef>
            </a:pPr>
            <a:r>
              <a:rPr lang="en-US" sz="2400" dirty="0"/>
              <a:t>₹</a:t>
            </a:r>
            <a:r>
              <a:rPr lang="en-US" sz="2400" dirty="0">
                <a:solidFill>
                  <a:schemeClr val="bg1"/>
                </a:solidFill>
              </a:rPr>
              <a:t> </a:t>
            </a:r>
            <a:r>
              <a:rPr lang="en-US" sz="2400" b="1" dirty="0">
                <a:solidFill>
                  <a:srgbClr val="404040"/>
                </a:solidFill>
                <a:latin typeface="+mj-lt"/>
              </a:rPr>
              <a:t>5</a:t>
            </a:r>
          </a:p>
        </p:txBody>
      </p:sp>
      <p:sp>
        <p:nvSpPr>
          <p:cNvPr id="66" name="Rectangle 65">
            <a:extLst>
              <a:ext uri="{FF2B5EF4-FFF2-40B4-BE49-F238E27FC236}">
                <a16:creationId xmlns:a16="http://schemas.microsoft.com/office/drawing/2014/main" id="{6F0A5703-7882-C45C-6056-BE03BA1BA62D}"/>
              </a:ext>
            </a:extLst>
          </p:cNvPr>
          <p:cNvSpPr/>
          <p:nvPr/>
        </p:nvSpPr>
        <p:spPr>
          <a:xfrm>
            <a:off x="10103661" y="2495449"/>
            <a:ext cx="1571358"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Total discount</a:t>
            </a:r>
          </a:p>
        </p:txBody>
      </p:sp>
      <p:sp>
        <p:nvSpPr>
          <p:cNvPr id="67" name="Rectangle 66">
            <a:extLst>
              <a:ext uri="{FF2B5EF4-FFF2-40B4-BE49-F238E27FC236}">
                <a16:creationId xmlns:a16="http://schemas.microsoft.com/office/drawing/2014/main" id="{648EA460-3496-5C5E-D90E-EF2788C7C32B}"/>
              </a:ext>
            </a:extLst>
          </p:cNvPr>
          <p:cNvSpPr/>
          <p:nvPr/>
        </p:nvSpPr>
        <p:spPr>
          <a:xfrm>
            <a:off x="10190451" y="3256045"/>
            <a:ext cx="1593280"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Avg. order value</a:t>
            </a:r>
          </a:p>
        </p:txBody>
      </p:sp>
      <p:sp>
        <p:nvSpPr>
          <p:cNvPr id="68" name="Rectangle 67">
            <a:extLst>
              <a:ext uri="{FF2B5EF4-FFF2-40B4-BE49-F238E27FC236}">
                <a16:creationId xmlns:a16="http://schemas.microsoft.com/office/drawing/2014/main" id="{006EE0B8-EB6F-A36A-6610-FFD10D67F745}"/>
              </a:ext>
            </a:extLst>
          </p:cNvPr>
          <p:cNvSpPr/>
          <p:nvPr/>
        </p:nvSpPr>
        <p:spPr>
          <a:xfrm>
            <a:off x="9994948" y="2108823"/>
            <a:ext cx="1788783" cy="369332"/>
          </a:xfrm>
          <a:prstGeom prst="rect">
            <a:avLst/>
          </a:prstGeom>
        </p:spPr>
        <p:txBody>
          <a:bodyPr wrap="square" lIns="0" tIns="0" rIns="0" bIns="0">
            <a:spAutoFit/>
          </a:bodyPr>
          <a:lstStyle/>
          <a:p>
            <a:pPr algn="ctr">
              <a:spcBef>
                <a:spcPts val="600"/>
              </a:spcBef>
            </a:pPr>
            <a:r>
              <a:rPr lang="en-US" sz="2400" dirty="0">
                <a:solidFill>
                  <a:srgbClr val="CE295E"/>
                </a:solidFill>
              </a:rPr>
              <a:t>₹</a:t>
            </a:r>
            <a:r>
              <a:rPr lang="en-US" sz="2400" dirty="0">
                <a:solidFill>
                  <a:schemeClr val="bg1"/>
                </a:solidFill>
              </a:rPr>
              <a:t> </a:t>
            </a:r>
            <a:r>
              <a:rPr lang="en-US" sz="2400" b="1" dirty="0">
                <a:solidFill>
                  <a:srgbClr val="CE295E"/>
                </a:solidFill>
                <a:latin typeface="+mj-lt"/>
              </a:rPr>
              <a:t>5.25 Lakhs</a:t>
            </a:r>
          </a:p>
        </p:txBody>
      </p:sp>
      <p:sp>
        <p:nvSpPr>
          <p:cNvPr id="69" name="Rectangle 68">
            <a:extLst>
              <a:ext uri="{FF2B5EF4-FFF2-40B4-BE49-F238E27FC236}">
                <a16:creationId xmlns:a16="http://schemas.microsoft.com/office/drawing/2014/main" id="{89E0981C-DBA9-7A83-FD56-90BBCCA9F891}"/>
              </a:ext>
            </a:extLst>
          </p:cNvPr>
          <p:cNvSpPr/>
          <p:nvPr/>
        </p:nvSpPr>
        <p:spPr>
          <a:xfrm>
            <a:off x="10337263" y="2860158"/>
            <a:ext cx="1194921" cy="369332"/>
          </a:xfrm>
          <a:prstGeom prst="rect">
            <a:avLst/>
          </a:prstGeom>
        </p:spPr>
        <p:txBody>
          <a:bodyPr wrap="square" lIns="0" tIns="0" rIns="0" bIns="0">
            <a:spAutoFit/>
          </a:bodyPr>
          <a:lstStyle/>
          <a:p>
            <a:pPr algn="ctr">
              <a:spcBef>
                <a:spcPts val="600"/>
              </a:spcBef>
            </a:pPr>
            <a:r>
              <a:rPr lang="en-US" sz="2400" dirty="0"/>
              <a:t>₹</a:t>
            </a:r>
            <a:r>
              <a:rPr lang="en-US" sz="2400" dirty="0">
                <a:solidFill>
                  <a:schemeClr val="bg1"/>
                </a:solidFill>
              </a:rPr>
              <a:t> </a:t>
            </a:r>
            <a:r>
              <a:rPr lang="en-US" sz="2400" b="1" dirty="0">
                <a:solidFill>
                  <a:srgbClr val="404040"/>
                </a:solidFill>
                <a:latin typeface="+mj-lt"/>
              </a:rPr>
              <a:t>158.11</a:t>
            </a:r>
            <a:endParaRPr lang="en-US" sz="2800" b="1" dirty="0">
              <a:solidFill>
                <a:srgbClr val="404040"/>
              </a:solidFill>
              <a:latin typeface="+mj-lt"/>
            </a:endParaRPr>
          </a:p>
        </p:txBody>
      </p:sp>
      <p:sp>
        <p:nvSpPr>
          <p:cNvPr id="70" name="Oval 69">
            <a:extLst>
              <a:ext uri="{FF2B5EF4-FFF2-40B4-BE49-F238E27FC236}">
                <a16:creationId xmlns:a16="http://schemas.microsoft.com/office/drawing/2014/main" id="{C98C02B3-B192-4C19-95D4-A5FA419DA95D}"/>
              </a:ext>
              <a:ext uri="{C183D7F6-B498-43B3-948B-1728B52AA6E4}">
                <adec:decorative xmlns:adec="http://schemas.microsoft.com/office/drawing/2017/decorative" xmlns="" val="1"/>
              </a:ext>
            </a:extLst>
          </p:cNvPr>
          <p:cNvSpPr/>
          <p:nvPr/>
        </p:nvSpPr>
        <p:spPr>
          <a:xfrm>
            <a:off x="8428286" y="4886772"/>
            <a:ext cx="581993" cy="58199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917D667-8C6B-4BE2-89A8-EE34784ECF48}"/>
              </a:ext>
              <a:ext uri="{C183D7F6-B498-43B3-948B-1728B52AA6E4}">
                <adec:decorative xmlns:adec="http://schemas.microsoft.com/office/drawing/2017/decorative" xmlns="" val="1"/>
              </a:ext>
            </a:extLst>
          </p:cNvPr>
          <p:cNvSpPr/>
          <p:nvPr/>
        </p:nvSpPr>
        <p:spPr>
          <a:xfrm>
            <a:off x="8428286" y="5703070"/>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0D38E9A-94A7-447A-89C1-EB62E888BD09}"/>
              </a:ext>
            </a:extLst>
          </p:cNvPr>
          <p:cNvSpPr/>
          <p:nvPr/>
        </p:nvSpPr>
        <p:spPr>
          <a:xfrm>
            <a:off x="9129243" y="4854602"/>
            <a:ext cx="2718064" cy="646331"/>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A total of 3 channels were used to </a:t>
            </a:r>
            <a:r>
              <a:rPr lang="en-US" sz="1400" dirty="0" err="1">
                <a:solidFill>
                  <a:schemeClr val="tx1">
                    <a:lumMod val="75000"/>
                    <a:lumOff val="25000"/>
                  </a:schemeClr>
                </a:solidFill>
              </a:rPr>
              <a:t>to</a:t>
            </a:r>
            <a:r>
              <a:rPr lang="en-US" sz="1400" dirty="0">
                <a:solidFill>
                  <a:schemeClr val="tx1">
                    <a:lumMod val="75000"/>
                    <a:lumOff val="25000"/>
                  </a:schemeClr>
                </a:solidFill>
              </a:rPr>
              <a:t> order products-  Online, Phone delivery and Instore.</a:t>
            </a:r>
          </a:p>
        </p:txBody>
      </p:sp>
      <p:pic>
        <p:nvPicPr>
          <p:cNvPr id="73" name="Graphic 72" descr="Shopping cart with solid fill">
            <a:extLst>
              <a:ext uri="{FF2B5EF4-FFF2-40B4-BE49-F238E27FC236}">
                <a16:creationId xmlns:a16="http://schemas.microsoft.com/office/drawing/2014/main" id="{8C5A867D-9F30-E33E-109C-28AED752C90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37933" y="4999706"/>
            <a:ext cx="346986" cy="346986"/>
          </a:xfrm>
          <a:prstGeom prst="rect">
            <a:avLst/>
          </a:prstGeom>
        </p:spPr>
      </p:pic>
      <p:sp>
        <p:nvSpPr>
          <p:cNvPr id="74" name="Rectangle 73">
            <a:extLst>
              <a:ext uri="{FF2B5EF4-FFF2-40B4-BE49-F238E27FC236}">
                <a16:creationId xmlns:a16="http://schemas.microsoft.com/office/drawing/2014/main" id="{CF9A671B-EC81-269A-3C36-9A35CD655F80}"/>
              </a:ext>
            </a:extLst>
          </p:cNvPr>
          <p:cNvSpPr/>
          <p:nvPr/>
        </p:nvSpPr>
        <p:spPr>
          <a:xfrm>
            <a:off x="9094867" y="5837638"/>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Customers rated the orders on the scale of 1-5.</a:t>
            </a:r>
          </a:p>
        </p:txBody>
      </p:sp>
      <p:pic>
        <p:nvPicPr>
          <p:cNvPr id="75" name="Graphic 74" descr="Male profile with solid fill">
            <a:extLst>
              <a:ext uri="{FF2B5EF4-FFF2-40B4-BE49-F238E27FC236}">
                <a16:creationId xmlns:a16="http://schemas.microsoft.com/office/drawing/2014/main" id="{815E683C-E4B2-BE0F-F141-444EC890C00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531619" y="5804747"/>
            <a:ext cx="369613" cy="369613"/>
          </a:xfrm>
          <a:prstGeom prst="rect">
            <a:avLst/>
          </a:prstGeom>
        </p:spPr>
      </p:pic>
      <p:sp>
        <p:nvSpPr>
          <p:cNvPr id="76" name="Oval 75">
            <a:extLst>
              <a:ext uri="{FF2B5EF4-FFF2-40B4-BE49-F238E27FC236}">
                <a16:creationId xmlns:a16="http://schemas.microsoft.com/office/drawing/2014/main" id="{4DFD7124-ADA9-4541-7BB0-E3E2F3BB7DE7}"/>
              </a:ext>
              <a:ext uri="{C183D7F6-B498-43B3-948B-1728B52AA6E4}">
                <adec:decorative xmlns:adec="http://schemas.microsoft.com/office/drawing/2017/decorative" xmlns="" val="1"/>
              </a:ext>
            </a:extLst>
          </p:cNvPr>
          <p:cNvSpPr/>
          <p:nvPr/>
        </p:nvSpPr>
        <p:spPr>
          <a:xfrm>
            <a:off x="8428286" y="4080802"/>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Graphic 76" descr="Coins with solid fill">
            <a:extLst>
              <a:ext uri="{FF2B5EF4-FFF2-40B4-BE49-F238E27FC236}">
                <a16:creationId xmlns:a16="http://schemas.microsoft.com/office/drawing/2014/main" id="{8103C3B8-E706-1EDB-B711-3A75978161D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509732" y="4162248"/>
            <a:ext cx="419100" cy="419100"/>
          </a:xfrm>
          <a:prstGeom prst="rect">
            <a:avLst/>
          </a:prstGeom>
        </p:spPr>
      </p:pic>
      <p:sp>
        <p:nvSpPr>
          <p:cNvPr id="78" name="Rectangle 77">
            <a:extLst>
              <a:ext uri="{FF2B5EF4-FFF2-40B4-BE49-F238E27FC236}">
                <a16:creationId xmlns:a16="http://schemas.microsoft.com/office/drawing/2014/main" id="{572DDB4D-760F-53C4-E4EF-3114A326B71C}"/>
              </a:ext>
            </a:extLst>
          </p:cNvPr>
          <p:cNvSpPr/>
          <p:nvPr/>
        </p:nvSpPr>
        <p:spPr>
          <a:xfrm>
            <a:off x="9091725" y="4032531"/>
            <a:ext cx="2718064" cy="646331"/>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A total of 4 payment methods were used : Credit card, UPI/Cash, Debit card &amp; Voucher</a:t>
            </a:r>
          </a:p>
        </p:txBody>
      </p:sp>
    </p:spTree>
    <p:extLst>
      <p:ext uri="{BB962C8B-B14F-4D97-AF65-F5344CB8AC3E}">
        <p14:creationId xmlns:p14="http://schemas.microsoft.com/office/powerpoint/2010/main" val="2442960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58B2B4-A2AA-C5E0-E9C0-32CA7E172972}"/>
              </a:ext>
            </a:extLst>
          </p:cNvPr>
          <p:cNvSpPr/>
          <p:nvPr/>
        </p:nvSpPr>
        <p:spPr>
          <a:xfrm flipV="1">
            <a:off x="0" y="1147482"/>
            <a:ext cx="12191999" cy="5301674"/>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solidFill>
                  <a:srgbClr val="CE295E"/>
                </a:solidFill>
              </a:rPr>
              <a:t> </a:t>
            </a:r>
          </a:p>
        </p:txBody>
      </p:sp>
      <p:sp>
        <p:nvSpPr>
          <p:cNvPr id="4" name="Slide Number Placeholder 3">
            <a:extLst>
              <a:ext uri="{FF2B5EF4-FFF2-40B4-BE49-F238E27FC236}">
                <a16:creationId xmlns:a16="http://schemas.microsoft.com/office/drawing/2014/main" id="{11B901A3-E014-986A-23CB-A48104A52219}"/>
              </a:ext>
            </a:extLst>
          </p:cNvPr>
          <p:cNvSpPr>
            <a:spLocks noGrp="1"/>
          </p:cNvSpPr>
          <p:nvPr>
            <p:ph type="sldNum" sz="quarter" idx="12"/>
          </p:nvPr>
        </p:nvSpPr>
        <p:spPr/>
        <p:txBody>
          <a:bodyPr/>
          <a:lstStyle/>
          <a:p>
            <a:fld id="{0FD50806-BABF-4915-9689-3B9956D1C75C}" type="slidenum">
              <a:rPr lang="en-US" smtClean="0"/>
              <a:pPr/>
              <a:t>7</a:t>
            </a:fld>
            <a:endParaRPr lang="en-US" dirty="0"/>
          </a:p>
        </p:txBody>
      </p:sp>
      <p:grpSp>
        <p:nvGrpSpPr>
          <p:cNvPr id="5" name="Group 4">
            <a:extLst>
              <a:ext uri="{FF2B5EF4-FFF2-40B4-BE49-F238E27FC236}">
                <a16:creationId xmlns:a16="http://schemas.microsoft.com/office/drawing/2014/main" id="{EE90CC73-5EC3-7429-5E56-ED7AD0015640}"/>
              </a:ext>
              <a:ext uri="{C183D7F6-B498-43B3-948B-1728B52AA6E4}">
                <adec:decorative xmlns:adec="http://schemas.microsoft.com/office/drawing/2017/decorative" xmlns="" val="1"/>
              </a:ext>
            </a:extLst>
          </p:cNvPr>
          <p:cNvGrpSpPr/>
          <p:nvPr/>
        </p:nvGrpSpPr>
        <p:grpSpPr>
          <a:xfrm>
            <a:off x="646581" y="1367389"/>
            <a:ext cx="4652681" cy="2339946"/>
            <a:chOff x="304800" y="3935506"/>
            <a:chExt cx="3419021" cy="2339946"/>
          </a:xfrm>
          <a:effectLst>
            <a:outerShdw blurRad="50800" dist="38100" dir="2700000" algn="tl" rotWithShape="0">
              <a:prstClr val="black">
                <a:alpha val="20000"/>
              </a:prstClr>
            </a:outerShdw>
          </a:effectLst>
        </p:grpSpPr>
        <p:sp>
          <p:nvSpPr>
            <p:cNvPr id="6" name="Rectangle 5">
              <a:extLst>
                <a:ext uri="{FF2B5EF4-FFF2-40B4-BE49-F238E27FC236}">
                  <a16:creationId xmlns:a16="http://schemas.microsoft.com/office/drawing/2014/main" id="{1066C230-F83A-78A3-262B-718EDED331CF}"/>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7" name="Rectangle 6">
              <a:extLst>
                <a:ext uri="{FF2B5EF4-FFF2-40B4-BE49-F238E27FC236}">
                  <a16:creationId xmlns:a16="http://schemas.microsoft.com/office/drawing/2014/main" id="{13EF83E6-23E4-E1A0-030A-B52A8509523D}"/>
                </a:ext>
              </a:extLst>
            </p:cNvPr>
            <p:cNvSpPr/>
            <p:nvPr/>
          </p:nvSpPr>
          <p:spPr>
            <a:xfrm>
              <a:off x="304800" y="3935506"/>
              <a:ext cx="3419021" cy="635360"/>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Product Information</a:t>
              </a:r>
            </a:p>
          </p:txBody>
        </p:sp>
      </p:grpSp>
      <p:sp>
        <p:nvSpPr>
          <p:cNvPr id="8" name="Rectangle 7">
            <a:extLst>
              <a:ext uri="{FF2B5EF4-FFF2-40B4-BE49-F238E27FC236}">
                <a16:creationId xmlns:a16="http://schemas.microsoft.com/office/drawing/2014/main" id="{FCA5AE3F-FDC5-12CF-80AD-F2CE9B6EC4AA}"/>
              </a:ext>
            </a:extLst>
          </p:cNvPr>
          <p:cNvSpPr/>
          <p:nvPr/>
        </p:nvSpPr>
        <p:spPr>
          <a:xfrm>
            <a:off x="952220" y="2529738"/>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Total category</a:t>
            </a:r>
          </a:p>
        </p:txBody>
      </p:sp>
      <p:sp>
        <p:nvSpPr>
          <p:cNvPr id="9" name="Rectangle 8">
            <a:extLst>
              <a:ext uri="{FF2B5EF4-FFF2-40B4-BE49-F238E27FC236}">
                <a16:creationId xmlns:a16="http://schemas.microsoft.com/office/drawing/2014/main" id="{13BA5298-ED02-8408-C5C3-6A0DC6CD93AB}"/>
              </a:ext>
            </a:extLst>
          </p:cNvPr>
          <p:cNvSpPr/>
          <p:nvPr/>
        </p:nvSpPr>
        <p:spPr>
          <a:xfrm>
            <a:off x="952220" y="3280683"/>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Total product</a:t>
            </a:r>
          </a:p>
        </p:txBody>
      </p:sp>
      <p:sp>
        <p:nvSpPr>
          <p:cNvPr id="10" name="Rectangle 9">
            <a:extLst>
              <a:ext uri="{FF2B5EF4-FFF2-40B4-BE49-F238E27FC236}">
                <a16:creationId xmlns:a16="http://schemas.microsoft.com/office/drawing/2014/main" id="{C41C1D83-F4DF-8817-CD7E-E806D51C8F8C}"/>
              </a:ext>
            </a:extLst>
          </p:cNvPr>
          <p:cNvSpPr/>
          <p:nvPr/>
        </p:nvSpPr>
        <p:spPr>
          <a:xfrm>
            <a:off x="1134471" y="2050800"/>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14</a:t>
            </a:r>
          </a:p>
        </p:txBody>
      </p:sp>
      <p:sp>
        <p:nvSpPr>
          <p:cNvPr id="11" name="Rectangle 10">
            <a:extLst>
              <a:ext uri="{FF2B5EF4-FFF2-40B4-BE49-F238E27FC236}">
                <a16:creationId xmlns:a16="http://schemas.microsoft.com/office/drawing/2014/main" id="{CC96E964-E9C1-9112-CB1D-09A5D4EC38D3}"/>
              </a:ext>
            </a:extLst>
          </p:cNvPr>
          <p:cNvSpPr/>
          <p:nvPr/>
        </p:nvSpPr>
        <p:spPr>
          <a:xfrm>
            <a:off x="997696" y="2854788"/>
            <a:ext cx="1233339" cy="369332"/>
          </a:xfrm>
          <a:prstGeom prst="rect">
            <a:avLst/>
          </a:prstGeom>
        </p:spPr>
        <p:txBody>
          <a:bodyPr wrap="square" lIns="0" tIns="0" rIns="0" bIns="0">
            <a:spAutoFit/>
          </a:bodyPr>
          <a:lstStyle/>
          <a:p>
            <a:pPr algn="ctr">
              <a:spcBef>
                <a:spcPts val="600"/>
              </a:spcBef>
            </a:pPr>
            <a:r>
              <a:rPr lang="en-US" sz="2400" b="1" dirty="0">
                <a:solidFill>
                  <a:srgbClr val="404040"/>
                </a:solidFill>
                <a:latin typeface="+mj-lt"/>
              </a:rPr>
              <a:t>31,102</a:t>
            </a:r>
          </a:p>
        </p:txBody>
      </p:sp>
      <p:sp>
        <p:nvSpPr>
          <p:cNvPr id="17" name="Rectangle 16">
            <a:extLst>
              <a:ext uri="{FF2B5EF4-FFF2-40B4-BE49-F238E27FC236}">
                <a16:creationId xmlns:a16="http://schemas.microsoft.com/office/drawing/2014/main" id="{8818C696-EF20-6825-878A-2BFBF87C0BD4}"/>
              </a:ext>
            </a:extLst>
          </p:cNvPr>
          <p:cNvSpPr/>
          <p:nvPr/>
        </p:nvSpPr>
        <p:spPr>
          <a:xfrm>
            <a:off x="2735363" y="2525124"/>
            <a:ext cx="2169457"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Avg. no. of categories per order </a:t>
            </a:r>
          </a:p>
        </p:txBody>
      </p:sp>
      <p:sp>
        <p:nvSpPr>
          <p:cNvPr id="18" name="Rectangle 17">
            <a:extLst>
              <a:ext uri="{FF2B5EF4-FFF2-40B4-BE49-F238E27FC236}">
                <a16:creationId xmlns:a16="http://schemas.microsoft.com/office/drawing/2014/main" id="{CBD5213D-F11A-79A9-E339-3DD61146F09C}"/>
              </a:ext>
            </a:extLst>
          </p:cNvPr>
          <p:cNvSpPr/>
          <p:nvPr/>
        </p:nvSpPr>
        <p:spPr>
          <a:xfrm>
            <a:off x="3340196" y="2066135"/>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1</a:t>
            </a:r>
          </a:p>
        </p:txBody>
      </p:sp>
      <p:sp>
        <p:nvSpPr>
          <p:cNvPr id="19" name="Rectangle 18">
            <a:extLst>
              <a:ext uri="{FF2B5EF4-FFF2-40B4-BE49-F238E27FC236}">
                <a16:creationId xmlns:a16="http://schemas.microsoft.com/office/drawing/2014/main" id="{7A374F09-D3BD-DA53-3B3E-0B383D706B1B}"/>
              </a:ext>
            </a:extLst>
          </p:cNvPr>
          <p:cNvSpPr/>
          <p:nvPr/>
        </p:nvSpPr>
        <p:spPr>
          <a:xfrm>
            <a:off x="2735364" y="3280683"/>
            <a:ext cx="216945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Avg. no. of items per order </a:t>
            </a:r>
          </a:p>
        </p:txBody>
      </p:sp>
      <p:sp>
        <p:nvSpPr>
          <p:cNvPr id="20" name="Rectangle 19">
            <a:extLst>
              <a:ext uri="{FF2B5EF4-FFF2-40B4-BE49-F238E27FC236}">
                <a16:creationId xmlns:a16="http://schemas.microsoft.com/office/drawing/2014/main" id="{0CF4FAC4-6F9B-D940-7AED-7E5276B58CC2}"/>
              </a:ext>
            </a:extLst>
          </p:cNvPr>
          <p:cNvSpPr/>
          <p:nvPr/>
        </p:nvSpPr>
        <p:spPr>
          <a:xfrm>
            <a:off x="3192157" y="2854788"/>
            <a:ext cx="1233339" cy="369332"/>
          </a:xfrm>
          <a:prstGeom prst="rect">
            <a:avLst/>
          </a:prstGeom>
        </p:spPr>
        <p:txBody>
          <a:bodyPr wrap="square" lIns="0" tIns="0" rIns="0" bIns="0">
            <a:spAutoFit/>
          </a:bodyPr>
          <a:lstStyle/>
          <a:p>
            <a:pPr algn="ctr">
              <a:spcBef>
                <a:spcPts val="600"/>
              </a:spcBef>
            </a:pPr>
            <a:r>
              <a:rPr lang="en-US" sz="2400" b="1" dirty="0">
                <a:solidFill>
                  <a:srgbClr val="404040"/>
                </a:solidFill>
                <a:latin typeface="+mj-lt"/>
              </a:rPr>
              <a:t>1</a:t>
            </a:r>
          </a:p>
        </p:txBody>
      </p:sp>
      <p:sp>
        <p:nvSpPr>
          <p:cNvPr id="87" name="Rectangle 86">
            <a:extLst>
              <a:ext uri="{FF2B5EF4-FFF2-40B4-BE49-F238E27FC236}">
                <a16:creationId xmlns:a16="http://schemas.microsoft.com/office/drawing/2014/main" id="{BF061177-3A0B-4D94-95FF-46770B8B2E9B}"/>
              </a:ext>
            </a:extLst>
          </p:cNvPr>
          <p:cNvSpPr/>
          <p:nvPr/>
        </p:nvSpPr>
        <p:spPr>
          <a:xfrm>
            <a:off x="646581" y="4140156"/>
            <a:ext cx="3632313" cy="962601"/>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2000" dirty="0"/>
          </a:p>
          <a:p>
            <a:pPr>
              <a:spcBef>
                <a:spcPts val="600"/>
              </a:spcBef>
            </a:pPr>
            <a:r>
              <a:rPr lang="en-US" sz="2000" dirty="0"/>
              <a:t>Credit card (78.4%)</a:t>
            </a:r>
          </a:p>
        </p:txBody>
      </p:sp>
      <p:sp>
        <p:nvSpPr>
          <p:cNvPr id="88" name="Rectangle 87">
            <a:extLst>
              <a:ext uri="{FF2B5EF4-FFF2-40B4-BE49-F238E27FC236}">
                <a16:creationId xmlns:a16="http://schemas.microsoft.com/office/drawing/2014/main" id="{C441B089-8C78-493A-B640-E4942D9BE68E}"/>
              </a:ext>
            </a:extLst>
          </p:cNvPr>
          <p:cNvSpPr/>
          <p:nvPr/>
        </p:nvSpPr>
        <p:spPr>
          <a:xfrm>
            <a:off x="646581" y="5935645"/>
            <a:ext cx="3632313"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Debit Card (1.35%)</a:t>
            </a:r>
          </a:p>
        </p:txBody>
      </p:sp>
      <p:sp>
        <p:nvSpPr>
          <p:cNvPr id="95" name="Rectangle 94">
            <a:extLst>
              <a:ext uri="{FF2B5EF4-FFF2-40B4-BE49-F238E27FC236}">
                <a16:creationId xmlns:a16="http://schemas.microsoft.com/office/drawing/2014/main" id="{8D0359B6-238F-4B5E-B1A4-229F370E96D7}"/>
              </a:ext>
            </a:extLst>
          </p:cNvPr>
          <p:cNvSpPr/>
          <p:nvPr/>
        </p:nvSpPr>
        <p:spPr>
          <a:xfrm>
            <a:off x="646581" y="5519202"/>
            <a:ext cx="3632313"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Voucher (2.23%)</a:t>
            </a:r>
          </a:p>
        </p:txBody>
      </p:sp>
      <p:sp>
        <p:nvSpPr>
          <p:cNvPr id="96" name="Rectangle 95">
            <a:extLst>
              <a:ext uri="{FF2B5EF4-FFF2-40B4-BE49-F238E27FC236}">
                <a16:creationId xmlns:a16="http://schemas.microsoft.com/office/drawing/2014/main" id="{C14F284B-6377-4804-9C82-CA1083F54D5A}"/>
              </a:ext>
            </a:extLst>
          </p:cNvPr>
          <p:cNvSpPr/>
          <p:nvPr/>
        </p:nvSpPr>
        <p:spPr>
          <a:xfrm>
            <a:off x="646581" y="5102758"/>
            <a:ext cx="3632313"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UPI/Cash (17.9%)</a:t>
            </a:r>
          </a:p>
        </p:txBody>
      </p:sp>
      <p:sp>
        <p:nvSpPr>
          <p:cNvPr id="89" name="Oval 88">
            <a:extLst>
              <a:ext uri="{FF2B5EF4-FFF2-40B4-BE49-F238E27FC236}">
                <a16:creationId xmlns:a16="http://schemas.microsoft.com/office/drawing/2014/main" id="{1710653A-F5C8-47DE-8D3E-A0B5438ED781}"/>
              </a:ext>
              <a:ext uri="{C183D7F6-B498-43B3-948B-1728B52AA6E4}">
                <adec:decorative xmlns:adec="http://schemas.microsoft.com/office/drawing/2017/decorative" xmlns="" val="1"/>
              </a:ext>
            </a:extLst>
          </p:cNvPr>
          <p:cNvSpPr/>
          <p:nvPr/>
        </p:nvSpPr>
        <p:spPr>
          <a:xfrm>
            <a:off x="2177637" y="3781407"/>
            <a:ext cx="698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4E23882-97E3-4B34-BBE0-6959274930AF}"/>
              </a:ext>
            </a:extLst>
          </p:cNvPr>
          <p:cNvSpPr/>
          <p:nvPr/>
        </p:nvSpPr>
        <p:spPr>
          <a:xfrm>
            <a:off x="8304897" y="1581632"/>
            <a:ext cx="1164165" cy="784830"/>
          </a:xfrm>
          <a:prstGeom prst="rect">
            <a:avLst/>
          </a:prstGeom>
        </p:spPr>
        <p:txBody>
          <a:bodyPr wrap="none" anchor="ctr">
            <a:spAutoFit/>
          </a:bodyPr>
          <a:lstStyle/>
          <a:p>
            <a:pPr algn="r">
              <a:spcBef>
                <a:spcPts val="600"/>
              </a:spcBef>
            </a:pPr>
            <a:endParaRPr lang="en-US" sz="2000" dirty="0">
              <a:solidFill>
                <a:schemeClr val="bg1"/>
              </a:solidFill>
            </a:endParaRPr>
          </a:p>
          <a:p>
            <a:pPr algn="r">
              <a:spcBef>
                <a:spcPts val="600"/>
              </a:spcBef>
            </a:pPr>
            <a:r>
              <a:rPr lang="en-US" sz="2000" dirty="0">
                <a:solidFill>
                  <a:schemeClr val="bg1"/>
                </a:solidFill>
              </a:rPr>
              <a:t>118 Lakhs</a:t>
            </a:r>
          </a:p>
        </p:txBody>
      </p:sp>
      <p:sp>
        <p:nvSpPr>
          <p:cNvPr id="98" name="Rectangle 97">
            <a:extLst>
              <a:ext uri="{FF2B5EF4-FFF2-40B4-BE49-F238E27FC236}">
                <a16:creationId xmlns:a16="http://schemas.microsoft.com/office/drawing/2014/main" id="{576948FB-CC34-4B03-88DC-8401A5A57F4D}"/>
              </a:ext>
            </a:extLst>
          </p:cNvPr>
          <p:cNvSpPr/>
          <p:nvPr/>
        </p:nvSpPr>
        <p:spPr>
          <a:xfrm>
            <a:off x="8448817" y="2490213"/>
            <a:ext cx="914400" cy="338554"/>
          </a:xfrm>
          <a:prstGeom prst="rect">
            <a:avLst/>
          </a:prstGeom>
        </p:spPr>
        <p:txBody>
          <a:bodyPr wrap="none" anchor="ctr">
            <a:normAutofit/>
          </a:bodyPr>
          <a:lstStyle/>
          <a:p>
            <a:pPr algn="r">
              <a:spcBef>
                <a:spcPts val="600"/>
              </a:spcBef>
            </a:pPr>
            <a:r>
              <a:rPr lang="en-US" sz="1600" dirty="0">
                <a:solidFill>
                  <a:schemeClr val="bg1"/>
                </a:solidFill>
              </a:rPr>
              <a:t>27 Lakhs</a:t>
            </a:r>
          </a:p>
        </p:txBody>
      </p:sp>
      <p:sp>
        <p:nvSpPr>
          <p:cNvPr id="99" name="Rectangle 98">
            <a:extLst>
              <a:ext uri="{FF2B5EF4-FFF2-40B4-BE49-F238E27FC236}">
                <a16:creationId xmlns:a16="http://schemas.microsoft.com/office/drawing/2014/main" id="{7A6E0B43-CBC1-4B75-A350-E61BB761761E}"/>
              </a:ext>
            </a:extLst>
          </p:cNvPr>
          <p:cNvSpPr/>
          <p:nvPr/>
        </p:nvSpPr>
        <p:spPr>
          <a:xfrm>
            <a:off x="8554662" y="2909775"/>
            <a:ext cx="914400" cy="338554"/>
          </a:xfrm>
          <a:prstGeom prst="rect">
            <a:avLst/>
          </a:prstGeom>
        </p:spPr>
        <p:txBody>
          <a:bodyPr wrap="none" anchor="ctr">
            <a:normAutofit/>
          </a:bodyPr>
          <a:lstStyle/>
          <a:p>
            <a:pPr algn="r">
              <a:spcBef>
                <a:spcPts val="600"/>
              </a:spcBef>
            </a:pPr>
            <a:r>
              <a:rPr lang="en-US" sz="1600" dirty="0">
                <a:solidFill>
                  <a:schemeClr val="bg1"/>
                </a:solidFill>
              </a:rPr>
              <a:t>3.3 Lakhs </a:t>
            </a:r>
          </a:p>
        </p:txBody>
      </p:sp>
      <p:sp>
        <p:nvSpPr>
          <p:cNvPr id="100" name="Rectangle 99">
            <a:extLst>
              <a:ext uri="{FF2B5EF4-FFF2-40B4-BE49-F238E27FC236}">
                <a16:creationId xmlns:a16="http://schemas.microsoft.com/office/drawing/2014/main" id="{C4B4557E-2EE3-41E0-8A59-E60F50BDB6EC}"/>
              </a:ext>
            </a:extLst>
          </p:cNvPr>
          <p:cNvSpPr/>
          <p:nvPr/>
        </p:nvSpPr>
        <p:spPr>
          <a:xfrm>
            <a:off x="8432489" y="3328509"/>
            <a:ext cx="914400" cy="338554"/>
          </a:xfrm>
          <a:prstGeom prst="rect">
            <a:avLst/>
          </a:prstGeom>
        </p:spPr>
        <p:txBody>
          <a:bodyPr wrap="none" anchor="ctr">
            <a:normAutofit/>
          </a:bodyPr>
          <a:lstStyle/>
          <a:p>
            <a:pPr algn="r">
              <a:spcBef>
                <a:spcPts val="600"/>
              </a:spcBef>
            </a:pPr>
            <a:endParaRPr lang="en-US" sz="1600" dirty="0">
              <a:solidFill>
                <a:srgbClr val="CE295E"/>
              </a:solidFill>
            </a:endParaRP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2375133" y="4033820"/>
            <a:ext cx="305263"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Title 1">
            <a:extLst>
              <a:ext uri="{FF2B5EF4-FFF2-40B4-BE49-F238E27FC236}">
                <a16:creationId xmlns:a16="http://schemas.microsoft.com/office/drawing/2014/main" id="{5193DF34-4DD9-AA34-D418-28CEBF38063E}"/>
              </a:ext>
            </a:extLst>
          </p:cNvPr>
          <p:cNvSpPr>
            <a:spLocks noGrp="1"/>
          </p:cNvSpPr>
          <p:nvPr>
            <p:ph type="title"/>
          </p:nvPr>
        </p:nvSpPr>
        <p:spPr>
          <a:xfrm>
            <a:off x="838200" y="497446"/>
            <a:ext cx="10515600" cy="498598"/>
          </a:xfrm>
        </p:spPr>
        <p:txBody>
          <a:bodyPr/>
          <a:lstStyle/>
          <a:p>
            <a:r>
              <a:rPr lang="en-US" dirty="0"/>
              <a:t>HIGH-METRICS ANALYSIS</a:t>
            </a:r>
          </a:p>
        </p:txBody>
      </p:sp>
      <p:grpSp>
        <p:nvGrpSpPr>
          <p:cNvPr id="23" name="Group 22">
            <a:extLst>
              <a:ext uri="{FF2B5EF4-FFF2-40B4-BE49-F238E27FC236}">
                <a16:creationId xmlns:a16="http://schemas.microsoft.com/office/drawing/2014/main" id="{35905343-D876-2E9C-CE1F-1857E0920E0B}"/>
              </a:ext>
              <a:ext uri="{C183D7F6-B498-43B3-948B-1728B52AA6E4}">
                <adec:decorative xmlns:adec="http://schemas.microsoft.com/office/drawing/2017/decorative" xmlns="" val="1"/>
              </a:ext>
            </a:extLst>
          </p:cNvPr>
          <p:cNvGrpSpPr/>
          <p:nvPr/>
        </p:nvGrpSpPr>
        <p:grpSpPr>
          <a:xfrm>
            <a:off x="5881963" y="1367389"/>
            <a:ext cx="4715437" cy="2339946"/>
            <a:chOff x="304800" y="3935506"/>
            <a:chExt cx="3419021" cy="2339946"/>
          </a:xfrm>
          <a:effectLst>
            <a:outerShdw blurRad="50800" dist="38100" dir="2700000" algn="tl" rotWithShape="0">
              <a:prstClr val="black">
                <a:alpha val="20000"/>
              </a:prstClr>
            </a:outerShdw>
          </a:effectLst>
        </p:grpSpPr>
        <p:sp>
          <p:nvSpPr>
            <p:cNvPr id="24" name="Rectangle 23">
              <a:extLst>
                <a:ext uri="{FF2B5EF4-FFF2-40B4-BE49-F238E27FC236}">
                  <a16:creationId xmlns:a16="http://schemas.microsoft.com/office/drawing/2014/main" id="{09731EA3-F22A-1C08-2974-8C42D24FE900}"/>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25" name="Rectangle 24">
              <a:extLst>
                <a:ext uri="{FF2B5EF4-FFF2-40B4-BE49-F238E27FC236}">
                  <a16:creationId xmlns:a16="http://schemas.microsoft.com/office/drawing/2014/main" id="{59290D91-4FB5-567B-C05D-584095E4964B}"/>
                </a:ext>
              </a:extLst>
            </p:cNvPr>
            <p:cNvSpPr/>
            <p:nvPr/>
          </p:nvSpPr>
          <p:spPr>
            <a:xfrm>
              <a:off x="304800" y="3935506"/>
              <a:ext cx="3419021" cy="635360"/>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Other Key Metrics</a:t>
              </a:r>
            </a:p>
          </p:txBody>
        </p:sp>
      </p:grpSp>
      <p:sp>
        <p:nvSpPr>
          <p:cNvPr id="26" name="Rectangle 25">
            <a:extLst>
              <a:ext uri="{FF2B5EF4-FFF2-40B4-BE49-F238E27FC236}">
                <a16:creationId xmlns:a16="http://schemas.microsoft.com/office/drawing/2014/main" id="{FD0601C6-FB35-0627-4728-60E7E64DC9E8}"/>
              </a:ext>
            </a:extLst>
          </p:cNvPr>
          <p:cNvSpPr/>
          <p:nvPr/>
        </p:nvSpPr>
        <p:spPr>
          <a:xfrm>
            <a:off x="6044162" y="2529738"/>
            <a:ext cx="1917613"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Avg discount per customer</a:t>
            </a:r>
          </a:p>
        </p:txBody>
      </p:sp>
      <p:sp>
        <p:nvSpPr>
          <p:cNvPr id="27" name="Rectangle 26">
            <a:extLst>
              <a:ext uri="{FF2B5EF4-FFF2-40B4-BE49-F238E27FC236}">
                <a16:creationId xmlns:a16="http://schemas.microsoft.com/office/drawing/2014/main" id="{DB69BF08-598F-8838-0BDB-88CD06D86F73}"/>
              </a:ext>
            </a:extLst>
          </p:cNvPr>
          <p:cNvSpPr/>
          <p:nvPr/>
        </p:nvSpPr>
        <p:spPr>
          <a:xfrm>
            <a:off x="6044162" y="3280683"/>
            <a:ext cx="1917613"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Avg transaction per customer</a:t>
            </a:r>
          </a:p>
        </p:txBody>
      </p:sp>
      <p:sp>
        <p:nvSpPr>
          <p:cNvPr id="28" name="Rectangle 27">
            <a:extLst>
              <a:ext uri="{FF2B5EF4-FFF2-40B4-BE49-F238E27FC236}">
                <a16:creationId xmlns:a16="http://schemas.microsoft.com/office/drawing/2014/main" id="{1B7E7CFF-D5A7-B072-9352-2504565978F0}"/>
              </a:ext>
            </a:extLst>
          </p:cNvPr>
          <p:cNvSpPr/>
          <p:nvPr/>
        </p:nvSpPr>
        <p:spPr>
          <a:xfrm>
            <a:off x="6523073" y="2059312"/>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5</a:t>
            </a:r>
          </a:p>
        </p:txBody>
      </p:sp>
      <p:sp>
        <p:nvSpPr>
          <p:cNvPr id="29" name="Rectangle 28">
            <a:extLst>
              <a:ext uri="{FF2B5EF4-FFF2-40B4-BE49-F238E27FC236}">
                <a16:creationId xmlns:a16="http://schemas.microsoft.com/office/drawing/2014/main" id="{4505C543-D80E-7A1E-7974-8B12ED6A0355}"/>
              </a:ext>
            </a:extLst>
          </p:cNvPr>
          <p:cNvSpPr/>
          <p:nvPr/>
        </p:nvSpPr>
        <p:spPr>
          <a:xfrm>
            <a:off x="6365247" y="2855834"/>
            <a:ext cx="1233339" cy="369332"/>
          </a:xfrm>
          <a:prstGeom prst="rect">
            <a:avLst/>
          </a:prstGeom>
        </p:spPr>
        <p:txBody>
          <a:bodyPr wrap="square" lIns="0" tIns="0" rIns="0" bIns="0">
            <a:spAutoFit/>
          </a:bodyPr>
          <a:lstStyle/>
          <a:p>
            <a:pPr algn="ctr">
              <a:spcBef>
                <a:spcPts val="600"/>
              </a:spcBef>
            </a:pPr>
            <a:r>
              <a:rPr lang="en-US" sz="2400" b="1" dirty="0">
                <a:solidFill>
                  <a:srgbClr val="404040"/>
                </a:solidFill>
                <a:latin typeface="+mj-lt"/>
              </a:rPr>
              <a:t> 1</a:t>
            </a:r>
          </a:p>
        </p:txBody>
      </p:sp>
      <p:sp>
        <p:nvSpPr>
          <p:cNvPr id="30" name="Rectangle 29">
            <a:extLst>
              <a:ext uri="{FF2B5EF4-FFF2-40B4-BE49-F238E27FC236}">
                <a16:creationId xmlns:a16="http://schemas.microsoft.com/office/drawing/2014/main" id="{876B31F1-1C46-1BC8-C7A2-21DA30791380}"/>
              </a:ext>
            </a:extLst>
          </p:cNvPr>
          <p:cNvSpPr/>
          <p:nvPr/>
        </p:nvSpPr>
        <p:spPr>
          <a:xfrm>
            <a:off x="8403483" y="2541099"/>
            <a:ext cx="1799470"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 Average profit per order</a:t>
            </a:r>
          </a:p>
        </p:txBody>
      </p:sp>
      <p:sp>
        <p:nvSpPr>
          <p:cNvPr id="31" name="Rectangle 30">
            <a:extLst>
              <a:ext uri="{FF2B5EF4-FFF2-40B4-BE49-F238E27FC236}">
                <a16:creationId xmlns:a16="http://schemas.microsoft.com/office/drawing/2014/main" id="{CCA34BBC-A2BD-D644-6400-E4D0DC8344AA}"/>
              </a:ext>
            </a:extLst>
          </p:cNvPr>
          <p:cNvSpPr/>
          <p:nvPr/>
        </p:nvSpPr>
        <p:spPr>
          <a:xfrm>
            <a:off x="8671884" y="2105533"/>
            <a:ext cx="108530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 22.2</a:t>
            </a:r>
          </a:p>
        </p:txBody>
      </p:sp>
      <p:sp>
        <p:nvSpPr>
          <p:cNvPr id="34" name="Rectangle 33">
            <a:extLst>
              <a:ext uri="{FF2B5EF4-FFF2-40B4-BE49-F238E27FC236}">
                <a16:creationId xmlns:a16="http://schemas.microsoft.com/office/drawing/2014/main" id="{C76C3905-48B9-6DC8-C058-B66E135521AF}"/>
              </a:ext>
            </a:extLst>
          </p:cNvPr>
          <p:cNvSpPr/>
          <p:nvPr/>
        </p:nvSpPr>
        <p:spPr>
          <a:xfrm>
            <a:off x="8403483" y="3275705"/>
            <a:ext cx="1799470"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Avg. sales/customer</a:t>
            </a:r>
          </a:p>
        </p:txBody>
      </p:sp>
      <p:sp>
        <p:nvSpPr>
          <p:cNvPr id="35" name="Rectangle 34">
            <a:extLst>
              <a:ext uri="{FF2B5EF4-FFF2-40B4-BE49-F238E27FC236}">
                <a16:creationId xmlns:a16="http://schemas.microsoft.com/office/drawing/2014/main" id="{72F868A4-FB93-3637-10CD-F247F250215F}"/>
              </a:ext>
            </a:extLst>
          </p:cNvPr>
          <p:cNvSpPr/>
          <p:nvPr/>
        </p:nvSpPr>
        <p:spPr>
          <a:xfrm>
            <a:off x="8561066" y="2919515"/>
            <a:ext cx="1180173" cy="369332"/>
          </a:xfrm>
          <a:prstGeom prst="rect">
            <a:avLst/>
          </a:prstGeom>
        </p:spPr>
        <p:txBody>
          <a:bodyPr wrap="square" lIns="0" tIns="0" rIns="0" bIns="0">
            <a:spAutoFit/>
          </a:bodyPr>
          <a:lstStyle/>
          <a:p>
            <a:pPr algn="ctr">
              <a:spcBef>
                <a:spcPts val="600"/>
              </a:spcBef>
            </a:pPr>
            <a:r>
              <a:rPr lang="en-US" sz="2400" dirty="0"/>
              <a:t>₹</a:t>
            </a:r>
            <a:r>
              <a:rPr lang="en-US" sz="2400" dirty="0">
                <a:solidFill>
                  <a:schemeClr val="bg1"/>
                </a:solidFill>
              </a:rPr>
              <a:t> </a:t>
            </a:r>
            <a:r>
              <a:rPr lang="en-US" sz="2400" b="1" dirty="0">
                <a:solidFill>
                  <a:srgbClr val="404040"/>
                </a:solidFill>
                <a:latin typeface="+mj-lt"/>
              </a:rPr>
              <a:t>158.2</a:t>
            </a:r>
            <a:endParaRPr lang="en-US" sz="2800" b="1" dirty="0">
              <a:solidFill>
                <a:srgbClr val="404040"/>
              </a:solidFill>
              <a:latin typeface="+mj-lt"/>
            </a:endParaRPr>
          </a:p>
        </p:txBody>
      </p:sp>
      <p:sp>
        <p:nvSpPr>
          <p:cNvPr id="38" name="Rectangle 37">
            <a:extLst>
              <a:ext uri="{FF2B5EF4-FFF2-40B4-BE49-F238E27FC236}">
                <a16:creationId xmlns:a16="http://schemas.microsoft.com/office/drawing/2014/main" id="{480A3BE5-291F-94C8-2B7D-6206A7BBFEBF}"/>
              </a:ext>
            </a:extLst>
          </p:cNvPr>
          <p:cNvSpPr/>
          <p:nvPr/>
        </p:nvSpPr>
        <p:spPr>
          <a:xfrm>
            <a:off x="3114729" y="4239963"/>
            <a:ext cx="1164165" cy="784830"/>
          </a:xfrm>
          <a:prstGeom prst="rect">
            <a:avLst/>
          </a:prstGeom>
        </p:spPr>
        <p:txBody>
          <a:bodyPr wrap="none" anchor="ctr">
            <a:spAutoFit/>
          </a:bodyPr>
          <a:lstStyle/>
          <a:p>
            <a:pPr algn="r">
              <a:spcBef>
                <a:spcPts val="600"/>
              </a:spcBef>
            </a:pPr>
            <a:endParaRPr lang="en-US" sz="2000" dirty="0">
              <a:solidFill>
                <a:schemeClr val="bg1"/>
              </a:solidFill>
            </a:endParaRPr>
          </a:p>
          <a:p>
            <a:pPr algn="r">
              <a:spcBef>
                <a:spcPts val="600"/>
              </a:spcBef>
            </a:pPr>
            <a:r>
              <a:rPr lang="en-US" sz="2000" dirty="0">
                <a:solidFill>
                  <a:schemeClr val="bg1"/>
                </a:solidFill>
              </a:rPr>
              <a:t>118 Lakhs</a:t>
            </a:r>
          </a:p>
        </p:txBody>
      </p:sp>
      <p:sp>
        <p:nvSpPr>
          <p:cNvPr id="39" name="Rectangle 38">
            <a:extLst>
              <a:ext uri="{FF2B5EF4-FFF2-40B4-BE49-F238E27FC236}">
                <a16:creationId xmlns:a16="http://schemas.microsoft.com/office/drawing/2014/main" id="{1AEA387E-9773-A362-D849-1456D02BEFD5}"/>
              </a:ext>
            </a:extLst>
          </p:cNvPr>
          <p:cNvSpPr/>
          <p:nvPr/>
        </p:nvSpPr>
        <p:spPr>
          <a:xfrm>
            <a:off x="3258649" y="5148544"/>
            <a:ext cx="914400" cy="338554"/>
          </a:xfrm>
          <a:prstGeom prst="rect">
            <a:avLst/>
          </a:prstGeom>
        </p:spPr>
        <p:txBody>
          <a:bodyPr wrap="none" anchor="ctr">
            <a:normAutofit/>
          </a:bodyPr>
          <a:lstStyle/>
          <a:p>
            <a:pPr algn="r">
              <a:spcBef>
                <a:spcPts val="600"/>
              </a:spcBef>
            </a:pPr>
            <a:r>
              <a:rPr lang="en-US" sz="1600" dirty="0">
                <a:solidFill>
                  <a:schemeClr val="bg1"/>
                </a:solidFill>
              </a:rPr>
              <a:t>27 Lakhs</a:t>
            </a:r>
          </a:p>
        </p:txBody>
      </p:sp>
      <p:sp>
        <p:nvSpPr>
          <p:cNvPr id="40" name="Rectangle 39">
            <a:extLst>
              <a:ext uri="{FF2B5EF4-FFF2-40B4-BE49-F238E27FC236}">
                <a16:creationId xmlns:a16="http://schemas.microsoft.com/office/drawing/2014/main" id="{34E0B601-86AA-E5FA-1F87-479BBCAD4FAA}"/>
              </a:ext>
            </a:extLst>
          </p:cNvPr>
          <p:cNvSpPr/>
          <p:nvPr/>
        </p:nvSpPr>
        <p:spPr>
          <a:xfrm>
            <a:off x="3364494" y="5568106"/>
            <a:ext cx="914400" cy="338554"/>
          </a:xfrm>
          <a:prstGeom prst="rect">
            <a:avLst/>
          </a:prstGeom>
        </p:spPr>
        <p:txBody>
          <a:bodyPr wrap="none" anchor="ctr">
            <a:normAutofit/>
          </a:bodyPr>
          <a:lstStyle/>
          <a:p>
            <a:pPr algn="r">
              <a:spcBef>
                <a:spcPts val="600"/>
              </a:spcBef>
            </a:pPr>
            <a:r>
              <a:rPr lang="en-US" sz="1600" dirty="0">
                <a:solidFill>
                  <a:schemeClr val="bg1"/>
                </a:solidFill>
              </a:rPr>
              <a:t>3.3 Lakhs </a:t>
            </a:r>
          </a:p>
        </p:txBody>
      </p:sp>
      <p:sp>
        <p:nvSpPr>
          <p:cNvPr id="41" name="Rectangle 40">
            <a:extLst>
              <a:ext uri="{FF2B5EF4-FFF2-40B4-BE49-F238E27FC236}">
                <a16:creationId xmlns:a16="http://schemas.microsoft.com/office/drawing/2014/main" id="{A80783C8-5D1E-615E-3634-1D996985D35A}"/>
              </a:ext>
            </a:extLst>
          </p:cNvPr>
          <p:cNvSpPr/>
          <p:nvPr/>
        </p:nvSpPr>
        <p:spPr>
          <a:xfrm>
            <a:off x="3242321" y="5986840"/>
            <a:ext cx="914400" cy="338554"/>
          </a:xfrm>
          <a:prstGeom prst="rect">
            <a:avLst/>
          </a:prstGeom>
        </p:spPr>
        <p:txBody>
          <a:bodyPr wrap="none" anchor="ctr">
            <a:normAutofit/>
          </a:bodyPr>
          <a:lstStyle/>
          <a:p>
            <a:pPr algn="r">
              <a:spcBef>
                <a:spcPts val="600"/>
              </a:spcBef>
            </a:pPr>
            <a:r>
              <a:rPr lang="en-US" sz="1600" dirty="0">
                <a:solidFill>
                  <a:schemeClr val="bg1"/>
                </a:solidFill>
              </a:rPr>
              <a:t>2 Lakhs</a:t>
            </a:r>
          </a:p>
        </p:txBody>
      </p:sp>
      <p:graphicFrame>
        <p:nvGraphicFramePr>
          <p:cNvPr id="42" name="Table 41">
            <a:extLst>
              <a:ext uri="{FF2B5EF4-FFF2-40B4-BE49-F238E27FC236}">
                <a16:creationId xmlns:a16="http://schemas.microsoft.com/office/drawing/2014/main" id="{32ACA91A-63B2-60E1-EB6D-139DD5B2BF99}"/>
              </a:ext>
            </a:extLst>
          </p:cNvPr>
          <p:cNvGraphicFramePr>
            <a:graphicFrameLocks noGrp="1"/>
          </p:cNvGraphicFramePr>
          <p:nvPr>
            <p:extLst>
              <p:ext uri="{D42A27DB-BD31-4B8C-83A1-F6EECF244321}">
                <p14:modId xmlns:p14="http://schemas.microsoft.com/office/powerpoint/2010/main" val="1915205469"/>
              </p:ext>
            </p:extLst>
          </p:nvPr>
        </p:nvGraphicFramePr>
        <p:xfrm>
          <a:off x="4832350" y="4185894"/>
          <a:ext cx="3559735" cy="2139500"/>
        </p:xfrm>
        <a:graphic>
          <a:graphicData uri="http://schemas.openxmlformats.org/drawingml/2006/table">
            <a:tbl>
              <a:tblPr>
                <a:tableStyleId>{5C22544A-7EE6-4342-B048-85BDC9FD1C3A}</a:tableStyleId>
              </a:tblPr>
              <a:tblGrid>
                <a:gridCol w="901700">
                  <a:extLst>
                    <a:ext uri="{9D8B030D-6E8A-4147-A177-3AD203B41FA5}">
                      <a16:colId xmlns:a16="http://schemas.microsoft.com/office/drawing/2014/main" val="3084768580"/>
                    </a:ext>
                  </a:extLst>
                </a:gridCol>
                <a:gridCol w="1214718">
                  <a:extLst>
                    <a:ext uri="{9D8B030D-6E8A-4147-A177-3AD203B41FA5}">
                      <a16:colId xmlns:a16="http://schemas.microsoft.com/office/drawing/2014/main" val="1039723144"/>
                    </a:ext>
                  </a:extLst>
                </a:gridCol>
                <a:gridCol w="1443317">
                  <a:extLst>
                    <a:ext uri="{9D8B030D-6E8A-4147-A177-3AD203B41FA5}">
                      <a16:colId xmlns:a16="http://schemas.microsoft.com/office/drawing/2014/main" val="1242086639"/>
                    </a:ext>
                  </a:extLst>
                </a:gridCol>
              </a:tblGrid>
              <a:tr h="427900">
                <a:tc>
                  <a:txBody>
                    <a:bodyPr/>
                    <a:lstStyle/>
                    <a:p>
                      <a:pPr algn="ctr" fontAlgn="b"/>
                      <a:r>
                        <a:rPr lang="en-IN" sz="1100" b="0" i="0" u="none" strike="noStrike" dirty="0">
                          <a:solidFill>
                            <a:schemeClr val="bg1"/>
                          </a:solidFill>
                          <a:effectLst/>
                          <a:latin typeface="Aptos Narrow" panose="020B0004020202020204" pitchFamily="34" charset="0"/>
                        </a:rPr>
                        <a:t>Regions</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tc>
                  <a:txBody>
                    <a:bodyPr/>
                    <a:lstStyle/>
                    <a:p>
                      <a:pPr algn="ctr" fontAlgn="b"/>
                      <a:r>
                        <a:rPr lang="en-IN" sz="1100" b="0" i="0" u="none" strike="noStrike" dirty="0">
                          <a:solidFill>
                            <a:schemeClr val="bg1"/>
                          </a:solidFill>
                          <a:effectLst/>
                          <a:latin typeface="Aptos Narrow" panose="020B0004020202020204" pitchFamily="34" charset="0"/>
                        </a:rPr>
                        <a:t>Total  Sales (Lakhs)</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tc>
                  <a:txBody>
                    <a:bodyPr/>
                    <a:lstStyle/>
                    <a:p>
                      <a:pPr algn="ctr" fontAlgn="b"/>
                      <a:r>
                        <a:rPr lang="en-IN" sz="1100" b="0" i="0" u="none" strike="noStrike" dirty="0">
                          <a:solidFill>
                            <a:schemeClr val="bg1"/>
                          </a:solidFill>
                          <a:effectLst/>
                          <a:latin typeface="Aptos Narrow" panose="020B0004020202020204" pitchFamily="34" charset="0"/>
                        </a:rPr>
                        <a:t>Sales contribution (%)</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2358218482"/>
                  </a:ext>
                </a:extLst>
              </a:tr>
              <a:tr h="427900">
                <a:tc>
                  <a:txBody>
                    <a:bodyPr/>
                    <a:lstStyle/>
                    <a:p>
                      <a:pPr algn="ctr" fontAlgn="b"/>
                      <a:r>
                        <a:rPr lang="en-IN" sz="1100" u="none" strike="noStrike">
                          <a:effectLst/>
                        </a:rPr>
                        <a:t>South</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113.46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74.83%</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4170565701"/>
                  </a:ext>
                </a:extLst>
              </a:tr>
              <a:tr h="427900">
                <a:tc>
                  <a:txBody>
                    <a:bodyPr/>
                    <a:lstStyle/>
                    <a:p>
                      <a:pPr algn="ctr" fontAlgn="b"/>
                      <a:r>
                        <a:rPr lang="en-IN" sz="1100" u="none" strike="noStrike" dirty="0">
                          <a:effectLst/>
                        </a:rPr>
                        <a:t>North</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19.69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12.99%</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2926941753"/>
                  </a:ext>
                </a:extLst>
              </a:tr>
              <a:tr h="427900">
                <a:tc>
                  <a:txBody>
                    <a:bodyPr/>
                    <a:lstStyle/>
                    <a:p>
                      <a:pPr algn="ctr" fontAlgn="b"/>
                      <a:r>
                        <a:rPr lang="en-IN" sz="1100" u="none" strike="noStrike">
                          <a:effectLst/>
                        </a:rPr>
                        <a:t>West</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15.95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10.52%</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1304324644"/>
                  </a:ext>
                </a:extLst>
              </a:tr>
              <a:tr h="427900">
                <a:tc>
                  <a:txBody>
                    <a:bodyPr/>
                    <a:lstStyle/>
                    <a:p>
                      <a:pPr algn="ctr" fontAlgn="b"/>
                      <a:r>
                        <a:rPr lang="en-IN" sz="1100" u="none" strike="noStrike">
                          <a:effectLst/>
                        </a:rPr>
                        <a:t>East</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2.52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1.66%</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1290535052"/>
                  </a:ext>
                </a:extLst>
              </a:tr>
            </a:tbl>
          </a:graphicData>
        </a:graphic>
      </p:graphicFrame>
      <p:graphicFrame>
        <p:nvGraphicFramePr>
          <p:cNvPr id="43" name="Table 42">
            <a:extLst>
              <a:ext uri="{FF2B5EF4-FFF2-40B4-BE49-F238E27FC236}">
                <a16:creationId xmlns:a16="http://schemas.microsoft.com/office/drawing/2014/main" id="{8BA4BC26-B9F7-D2AF-2E23-36A2A8D3AD0A}"/>
              </a:ext>
            </a:extLst>
          </p:cNvPr>
          <p:cNvGraphicFramePr>
            <a:graphicFrameLocks noGrp="1"/>
          </p:cNvGraphicFramePr>
          <p:nvPr>
            <p:extLst>
              <p:ext uri="{D42A27DB-BD31-4B8C-83A1-F6EECF244321}">
                <p14:modId xmlns:p14="http://schemas.microsoft.com/office/powerpoint/2010/main" val="2522668200"/>
              </p:ext>
            </p:extLst>
          </p:nvPr>
        </p:nvGraphicFramePr>
        <p:xfrm>
          <a:off x="8748429" y="4185895"/>
          <a:ext cx="2909047" cy="2106247"/>
        </p:xfrm>
        <a:graphic>
          <a:graphicData uri="http://schemas.openxmlformats.org/drawingml/2006/table">
            <a:tbl>
              <a:tblPr>
                <a:tableStyleId>{5C22544A-7EE6-4342-B048-85BDC9FD1C3A}</a:tableStyleId>
              </a:tblPr>
              <a:tblGrid>
                <a:gridCol w="770998">
                  <a:extLst>
                    <a:ext uri="{9D8B030D-6E8A-4147-A177-3AD203B41FA5}">
                      <a16:colId xmlns:a16="http://schemas.microsoft.com/office/drawing/2014/main" val="363230246"/>
                    </a:ext>
                  </a:extLst>
                </a:gridCol>
                <a:gridCol w="940140">
                  <a:extLst>
                    <a:ext uri="{9D8B030D-6E8A-4147-A177-3AD203B41FA5}">
                      <a16:colId xmlns:a16="http://schemas.microsoft.com/office/drawing/2014/main" val="3503019900"/>
                    </a:ext>
                  </a:extLst>
                </a:gridCol>
                <a:gridCol w="1197909">
                  <a:extLst>
                    <a:ext uri="{9D8B030D-6E8A-4147-A177-3AD203B41FA5}">
                      <a16:colId xmlns:a16="http://schemas.microsoft.com/office/drawing/2014/main" val="2540325062"/>
                    </a:ext>
                  </a:extLst>
                </a:gridCol>
              </a:tblGrid>
              <a:tr h="534691">
                <a:tc>
                  <a:txBody>
                    <a:bodyPr/>
                    <a:lstStyle/>
                    <a:p>
                      <a:pPr algn="ctr" fontAlgn="b"/>
                      <a:r>
                        <a:rPr lang="en-IN" sz="1100" b="0" i="0" u="none" strike="noStrike" dirty="0">
                          <a:solidFill>
                            <a:schemeClr val="bg1"/>
                          </a:solidFill>
                          <a:effectLst/>
                          <a:latin typeface="Aptos Narrow" panose="020B0004020202020204" pitchFamily="34" charset="0"/>
                        </a:rPr>
                        <a:t>Channels</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tc>
                  <a:txBody>
                    <a:bodyPr/>
                    <a:lstStyle/>
                    <a:p>
                      <a:pPr algn="ctr" fontAlgn="b"/>
                      <a:r>
                        <a:rPr lang="en-IN" sz="1100" b="0" i="0" u="none" strike="noStrike" dirty="0">
                          <a:solidFill>
                            <a:schemeClr val="bg1"/>
                          </a:solidFill>
                          <a:effectLst/>
                          <a:latin typeface="Aptos Narrow" panose="020B0004020202020204" pitchFamily="34" charset="0"/>
                        </a:rPr>
                        <a:t>Total  Sales (Lakhs)</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100" b="0" i="0" u="none" strike="noStrike" dirty="0">
                        <a:solidFill>
                          <a:schemeClr val="bg1"/>
                        </a:solidFill>
                        <a:effectLst/>
                        <a:latin typeface="Aptos Narrow" panose="020B0004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IN" sz="1100" b="0" i="0" u="none" strike="noStrike" dirty="0">
                          <a:solidFill>
                            <a:schemeClr val="bg1"/>
                          </a:solidFill>
                          <a:effectLst/>
                          <a:latin typeface="Aptos Narrow" panose="020B0004020202020204" pitchFamily="34" charset="0"/>
                        </a:rPr>
                        <a:t>Sales contribution (%)</a:t>
                      </a: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1757338798"/>
                  </a:ext>
                </a:extLst>
              </a:tr>
              <a:tr h="489184">
                <a:tc>
                  <a:txBody>
                    <a:bodyPr/>
                    <a:lstStyle/>
                    <a:p>
                      <a:pPr algn="ctr" fontAlgn="b"/>
                      <a:r>
                        <a:rPr lang="en-IN" sz="1100" u="none" strike="noStrike" dirty="0">
                          <a:effectLst/>
                        </a:rPr>
                        <a:t>Instore</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132.8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87.58%</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2471345504"/>
                  </a:ext>
                </a:extLst>
              </a:tr>
              <a:tr h="593188">
                <a:tc>
                  <a:txBody>
                    <a:bodyPr/>
                    <a:lstStyle/>
                    <a:p>
                      <a:pPr algn="ctr" fontAlgn="b"/>
                      <a:r>
                        <a:rPr lang="en-IN" sz="1100" u="none" strike="noStrike">
                          <a:effectLst/>
                        </a:rPr>
                        <a:t>Phone Delivery</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16.01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10.56%</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1914152957"/>
                  </a:ext>
                </a:extLst>
              </a:tr>
              <a:tr h="489184">
                <a:tc>
                  <a:txBody>
                    <a:bodyPr/>
                    <a:lstStyle/>
                    <a:p>
                      <a:pPr algn="ctr" fontAlgn="b"/>
                      <a:r>
                        <a:rPr lang="en-IN" sz="1100" u="none" strike="noStrike">
                          <a:effectLst/>
                        </a:rPr>
                        <a:t>Online</a:t>
                      </a:r>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2.81 L</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tc>
                  <a:txBody>
                    <a:bodyPr/>
                    <a:lstStyle/>
                    <a:p>
                      <a:pPr algn="ctr" fontAlgn="b"/>
                      <a:r>
                        <a:rPr lang="en-IN" sz="1100" u="none" strike="noStrike" dirty="0">
                          <a:effectLst/>
                        </a:rPr>
                        <a:t>1.86%</a:t>
                      </a:r>
                      <a:endParaRPr lang="en-IN" sz="11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solidFill>
                      <a:srgbClr val="FFE6E6"/>
                    </a:solidFill>
                  </a:tcPr>
                </a:tc>
                <a:extLst>
                  <a:ext uri="{0D108BD9-81ED-4DB2-BD59-A6C34878D82A}">
                    <a16:rowId xmlns:a16="http://schemas.microsoft.com/office/drawing/2014/main" val="3218376982"/>
                  </a:ext>
                </a:extLst>
              </a:tr>
            </a:tbl>
          </a:graphicData>
        </a:graphic>
      </p:graphicFrame>
    </p:spTree>
    <p:extLst>
      <p:ext uri="{BB962C8B-B14F-4D97-AF65-F5344CB8AC3E}">
        <p14:creationId xmlns:p14="http://schemas.microsoft.com/office/powerpoint/2010/main" val="37984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xmlns="" val="1"/>
              </a:ext>
            </a:extLst>
          </p:cNvPr>
          <p:cNvSpPr/>
          <p:nvPr/>
        </p:nvSpPr>
        <p:spPr>
          <a:xfrm>
            <a:off x="613053" y="1247052"/>
            <a:ext cx="4841358" cy="3453882"/>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403987"/>
            <a:ext cx="10515600" cy="498598"/>
          </a:xfrm>
        </p:spPr>
        <p:txBody>
          <a:bodyPr/>
          <a:lstStyle/>
          <a:p>
            <a:r>
              <a:rPr lang="en-US" dirty="0"/>
              <a:t> HIGH-METRICS ANALYSIS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8</a:t>
            </a:fld>
            <a:endParaRPr lang="en-US" dirty="0"/>
          </a:p>
        </p:txBody>
      </p:sp>
      <p:sp>
        <p:nvSpPr>
          <p:cNvPr id="6" name="Rectangle 5">
            <a:extLst>
              <a:ext uri="{FF2B5EF4-FFF2-40B4-BE49-F238E27FC236}">
                <a16:creationId xmlns:a16="http://schemas.microsoft.com/office/drawing/2014/main" id="{237B1B6F-7732-F6C9-2616-5485C0867FF5}"/>
              </a:ext>
              <a:ext uri="{C183D7F6-B498-43B3-948B-1728B52AA6E4}">
                <adec:decorative xmlns:adec="http://schemas.microsoft.com/office/drawing/2017/decorative" xmlns="" val="1"/>
              </a:ext>
            </a:extLst>
          </p:cNvPr>
          <p:cNvSpPr/>
          <p:nvPr/>
        </p:nvSpPr>
        <p:spPr>
          <a:xfrm>
            <a:off x="5843084" y="1247052"/>
            <a:ext cx="5981799" cy="3453882"/>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TextBox 47">
            <a:extLst>
              <a:ext uri="{FF2B5EF4-FFF2-40B4-BE49-F238E27FC236}">
                <a16:creationId xmlns:a16="http://schemas.microsoft.com/office/drawing/2014/main" id="{B2EB4905-0560-A3E4-000A-93E9E2799793}"/>
              </a:ext>
            </a:extLst>
          </p:cNvPr>
          <p:cNvSpPr txBox="1"/>
          <p:nvPr/>
        </p:nvSpPr>
        <p:spPr>
          <a:xfrm>
            <a:off x="1155098" y="5021340"/>
            <a:ext cx="2934598" cy="430887"/>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 </a:t>
            </a:r>
          </a:p>
          <a:p>
            <a:r>
              <a:rPr lang="en-US" sz="1400" dirty="0">
                <a:solidFill>
                  <a:schemeClr val="tx1">
                    <a:lumMod val="75000"/>
                    <a:lumOff val="25000"/>
                  </a:schemeClr>
                </a:solidFill>
              </a:rPr>
              <a:t>ST103- Andhra Pradesh-</a:t>
            </a:r>
            <a:r>
              <a:rPr lang="en-US" sz="1400" dirty="0" err="1">
                <a:solidFill>
                  <a:schemeClr val="tx1">
                    <a:lumMod val="75000"/>
                    <a:lumOff val="25000"/>
                  </a:schemeClr>
                </a:solidFill>
              </a:rPr>
              <a:t>Akkarampalle</a:t>
            </a:r>
            <a:r>
              <a:rPr lang="en-US" sz="1400" dirty="0">
                <a:solidFill>
                  <a:schemeClr val="tx1">
                    <a:lumMod val="75000"/>
                    <a:lumOff val="25000"/>
                  </a:schemeClr>
                </a:solidFill>
              </a:rPr>
              <a:t> </a:t>
            </a:r>
          </a:p>
        </p:txBody>
      </p:sp>
      <p:sp>
        <p:nvSpPr>
          <p:cNvPr id="171" name="TextBox 57">
            <a:extLst>
              <a:ext uri="{FF2B5EF4-FFF2-40B4-BE49-F238E27FC236}">
                <a16:creationId xmlns:a16="http://schemas.microsoft.com/office/drawing/2014/main" id="{7AA25E2D-1759-77E8-1822-0D5B4479237D}"/>
              </a:ext>
            </a:extLst>
          </p:cNvPr>
          <p:cNvSpPr txBox="1"/>
          <p:nvPr/>
        </p:nvSpPr>
        <p:spPr>
          <a:xfrm>
            <a:off x="4287917" y="5229921"/>
            <a:ext cx="1166494"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dirty="0">
                <a:solidFill>
                  <a:schemeClr val="tx1"/>
                </a:solidFill>
                <a:latin typeface="Aptos Narrow" panose="020B0004020202020204" pitchFamily="34" charset="0"/>
              </a:rPr>
              <a:t>₹</a:t>
            </a:r>
            <a:r>
              <a:rPr lang="en-IN" b="1" dirty="0">
                <a:solidFill>
                  <a:srgbClr val="000000"/>
                </a:solidFill>
                <a:latin typeface="Aptos Narrow" panose="020B0004020202020204" pitchFamily="34" charset="0"/>
              </a:rPr>
              <a:t> </a:t>
            </a:r>
            <a:r>
              <a:rPr lang="en-US" sz="1800" b="1" dirty="0">
                <a:solidFill>
                  <a:schemeClr val="tx1">
                    <a:lumMod val="75000"/>
                    <a:lumOff val="25000"/>
                  </a:schemeClr>
                </a:solidFill>
                <a:latin typeface="Aptos Narrow" panose="020B0004020202020204" pitchFamily="34" charset="0"/>
              </a:rPr>
              <a:t>32,53,806</a:t>
            </a:r>
            <a:endParaRPr lang="en-US" b="1" dirty="0">
              <a:solidFill>
                <a:schemeClr val="tx1">
                  <a:lumMod val="75000"/>
                  <a:lumOff val="25000"/>
                </a:schemeClr>
              </a:solidFill>
              <a:latin typeface="Aptos Narrow" panose="020B0004020202020204" pitchFamily="34" charset="0"/>
            </a:endParaRPr>
          </a:p>
        </p:txBody>
      </p:sp>
      <p:sp>
        <p:nvSpPr>
          <p:cNvPr id="172" name="TextBox 62">
            <a:extLst>
              <a:ext uri="{FF2B5EF4-FFF2-40B4-BE49-F238E27FC236}">
                <a16:creationId xmlns:a16="http://schemas.microsoft.com/office/drawing/2014/main" id="{CC448351-212E-4E89-7EE7-AB68D4598A8B}"/>
              </a:ext>
            </a:extLst>
          </p:cNvPr>
          <p:cNvSpPr txBox="1"/>
          <p:nvPr/>
        </p:nvSpPr>
        <p:spPr>
          <a:xfrm>
            <a:off x="1156982" y="5880908"/>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ST143 –Gujarat -</a:t>
            </a:r>
            <a:r>
              <a:rPr lang="en-US" sz="1400" dirty="0" err="1">
                <a:solidFill>
                  <a:schemeClr val="tx1">
                    <a:lumMod val="75000"/>
                    <a:lumOff val="25000"/>
                  </a:schemeClr>
                </a:solidFill>
              </a:rPr>
              <a:t>Tarsali</a:t>
            </a:r>
            <a:endParaRPr lang="en-US" sz="1400" dirty="0">
              <a:solidFill>
                <a:schemeClr val="tx1">
                  <a:lumMod val="75000"/>
                  <a:lumOff val="25000"/>
                </a:schemeClr>
              </a:solidFill>
            </a:endParaRPr>
          </a:p>
        </p:txBody>
      </p:sp>
      <p:sp>
        <p:nvSpPr>
          <p:cNvPr id="176" name="TextBox 65">
            <a:extLst>
              <a:ext uri="{FF2B5EF4-FFF2-40B4-BE49-F238E27FC236}">
                <a16:creationId xmlns:a16="http://schemas.microsoft.com/office/drawing/2014/main" id="{AC636A12-8B77-8BEC-3DBF-AABA380E75D3}"/>
              </a:ext>
            </a:extLst>
          </p:cNvPr>
          <p:cNvSpPr txBox="1"/>
          <p:nvPr/>
        </p:nvSpPr>
        <p:spPr>
          <a:xfrm>
            <a:off x="4254628" y="5845127"/>
            <a:ext cx="1166493"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latin typeface="Aptos Narrow" panose="020B0004020202020204" pitchFamily="34" charset="0"/>
              </a:rPr>
              <a:t> </a:t>
            </a:r>
            <a:r>
              <a:rPr lang="en-US" sz="1800" b="1" dirty="0">
                <a:solidFill>
                  <a:schemeClr val="tx1"/>
                </a:solidFill>
                <a:latin typeface="Aptos Narrow" panose="020B0004020202020204" pitchFamily="34" charset="0"/>
              </a:rPr>
              <a:t>₹ 8,51,059</a:t>
            </a:r>
            <a:endParaRPr lang="en-US" b="1" dirty="0">
              <a:solidFill>
                <a:schemeClr val="tx1">
                  <a:lumMod val="75000"/>
                  <a:lumOff val="25000"/>
                </a:schemeClr>
              </a:solidFill>
              <a:latin typeface="Aptos Narrow" panose="020B0004020202020204" pitchFamily="34" charset="0"/>
            </a:endParaRPr>
          </a:p>
        </p:txBody>
      </p:sp>
      <p:grpSp>
        <p:nvGrpSpPr>
          <p:cNvPr id="177" name="Group 176" descr="This is an icon of a cellphone. ">
            <a:extLst>
              <a:ext uri="{FF2B5EF4-FFF2-40B4-BE49-F238E27FC236}">
                <a16:creationId xmlns:a16="http://schemas.microsoft.com/office/drawing/2014/main" id="{54F7A594-B7C0-C9C5-7235-6CD7977B1EAA}"/>
              </a:ext>
            </a:extLst>
          </p:cNvPr>
          <p:cNvGrpSpPr/>
          <p:nvPr/>
        </p:nvGrpSpPr>
        <p:grpSpPr>
          <a:xfrm>
            <a:off x="725237" y="5202243"/>
            <a:ext cx="148718" cy="193653"/>
            <a:chOff x="7373011" y="2614988"/>
            <a:chExt cx="220663" cy="287338"/>
          </a:xfrm>
          <a:solidFill>
            <a:schemeClr val="bg1"/>
          </a:solidFill>
        </p:grpSpPr>
        <p:sp>
          <p:nvSpPr>
            <p:cNvPr id="178" name="Freeform 1497">
              <a:extLst>
                <a:ext uri="{FF2B5EF4-FFF2-40B4-BE49-F238E27FC236}">
                  <a16:creationId xmlns:a16="http://schemas.microsoft.com/office/drawing/2014/main" id="{EC2349BE-6604-63DA-CEA8-1C265099C59C}"/>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79" name="Rectangle 1498">
              <a:extLst>
                <a:ext uri="{FF2B5EF4-FFF2-40B4-BE49-F238E27FC236}">
                  <a16:creationId xmlns:a16="http://schemas.microsoft.com/office/drawing/2014/main" id="{68D90988-9C67-64BA-5174-5A005CC7ECC2}"/>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0" name="Rectangle 1499">
              <a:extLst>
                <a:ext uri="{FF2B5EF4-FFF2-40B4-BE49-F238E27FC236}">
                  <a16:creationId xmlns:a16="http://schemas.microsoft.com/office/drawing/2014/main" id="{30E664AA-3F68-B9FF-D8C7-8038562EDDCA}"/>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1" name="Rectangle 1500">
              <a:extLst>
                <a:ext uri="{FF2B5EF4-FFF2-40B4-BE49-F238E27FC236}">
                  <a16:creationId xmlns:a16="http://schemas.microsoft.com/office/drawing/2014/main" id="{D91576B1-9A85-9625-F176-00761EE11336}"/>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2" name="Rectangle 1501">
              <a:extLst>
                <a:ext uri="{FF2B5EF4-FFF2-40B4-BE49-F238E27FC236}">
                  <a16:creationId xmlns:a16="http://schemas.microsoft.com/office/drawing/2014/main" id="{84CAED74-9045-ADF6-7CF1-349D819B5785}"/>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3" name="Rectangle 1502">
              <a:extLst>
                <a:ext uri="{FF2B5EF4-FFF2-40B4-BE49-F238E27FC236}">
                  <a16:creationId xmlns:a16="http://schemas.microsoft.com/office/drawing/2014/main" id="{E6E31D1D-ABE5-5283-F4F2-62954F9F2066}"/>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4" name="Rectangle 1503">
              <a:extLst>
                <a:ext uri="{FF2B5EF4-FFF2-40B4-BE49-F238E27FC236}">
                  <a16:creationId xmlns:a16="http://schemas.microsoft.com/office/drawing/2014/main" id="{93DE34C6-87AD-3FE5-27D0-8057A3AC8E4D}"/>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5" name="Rectangle 1504">
              <a:extLst>
                <a:ext uri="{FF2B5EF4-FFF2-40B4-BE49-F238E27FC236}">
                  <a16:creationId xmlns:a16="http://schemas.microsoft.com/office/drawing/2014/main" id="{2F062AB4-C5DA-9681-3C10-616BBFBC7DF5}"/>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86" name="Rectangle 1505">
              <a:extLst>
                <a:ext uri="{FF2B5EF4-FFF2-40B4-BE49-F238E27FC236}">
                  <a16:creationId xmlns:a16="http://schemas.microsoft.com/office/drawing/2014/main" id="{150EC3B8-1A69-34D8-86F4-47CA50006AA0}"/>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87" name="Oval 186">
            <a:extLst>
              <a:ext uri="{FF2B5EF4-FFF2-40B4-BE49-F238E27FC236}">
                <a16:creationId xmlns:a16="http://schemas.microsoft.com/office/drawing/2014/main" id="{4425FB7F-ED31-87E6-5070-13F018E3C21A}"/>
              </a:ext>
              <a:ext uri="{C183D7F6-B498-43B3-948B-1728B52AA6E4}">
                <adec:decorative xmlns:adec="http://schemas.microsoft.com/office/drawing/2017/decorative" xmlns="" val="1"/>
              </a:ext>
            </a:extLst>
          </p:cNvPr>
          <p:cNvSpPr/>
          <p:nvPr/>
        </p:nvSpPr>
        <p:spPr>
          <a:xfrm>
            <a:off x="548800" y="5706100"/>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8" name="Group 187" descr="This is an icon of money.">
            <a:extLst>
              <a:ext uri="{FF2B5EF4-FFF2-40B4-BE49-F238E27FC236}">
                <a16:creationId xmlns:a16="http://schemas.microsoft.com/office/drawing/2014/main" id="{97A1E5EC-227B-BD4C-6DDD-72FC02955482}"/>
              </a:ext>
            </a:extLst>
          </p:cNvPr>
          <p:cNvGrpSpPr/>
          <p:nvPr/>
        </p:nvGrpSpPr>
        <p:grpSpPr>
          <a:xfrm>
            <a:off x="707558" y="5864400"/>
            <a:ext cx="165086" cy="166002"/>
            <a:chOff x="7340467" y="3286760"/>
            <a:chExt cx="285750" cy="287338"/>
          </a:xfrm>
          <a:solidFill>
            <a:schemeClr val="bg1"/>
          </a:solidFill>
        </p:grpSpPr>
        <p:sp>
          <p:nvSpPr>
            <p:cNvPr id="189" name="Freeform 497">
              <a:extLst>
                <a:ext uri="{FF2B5EF4-FFF2-40B4-BE49-F238E27FC236}">
                  <a16:creationId xmlns:a16="http://schemas.microsoft.com/office/drawing/2014/main" id="{2896BCBB-DE7A-EBB2-A3D1-45EB321BB8D4}"/>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0" name="Freeform 498">
              <a:extLst>
                <a:ext uri="{FF2B5EF4-FFF2-40B4-BE49-F238E27FC236}">
                  <a16:creationId xmlns:a16="http://schemas.microsoft.com/office/drawing/2014/main" id="{9764C9BD-2910-BEAB-3D6D-090FB47B98D7}"/>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1" name="Freeform 499">
              <a:extLst>
                <a:ext uri="{FF2B5EF4-FFF2-40B4-BE49-F238E27FC236}">
                  <a16:creationId xmlns:a16="http://schemas.microsoft.com/office/drawing/2014/main" id="{1A8975CF-77A9-B6B4-B9B8-F70C79A925CC}"/>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2" name="Freeform 500">
              <a:extLst>
                <a:ext uri="{FF2B5EF4-FFF2-40B4-BE49-F238E27FC236}">
                  <a16:creationId xmlns:a16="http://schemas.microsoft.com/office/drawing/2014/main" id="{56586CA2-A2C0-74E5-5D3D-2F87514169E4}"/>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3" name="Freeform 501">
              <a:extLst>
                <a:ext uri="{FF2B5EF4-FFF2-40B4-BE49-F238E27FC236}">
                  <a16:creationId xmlns:a16="http://schemas.microsoft.com/office/drawing/2014/main" id="{C2F91338-2AAC-26B0-C798-4B0C63A8FEA3}"/>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4" name="Freeform 502">
              <a:extLst>
                <a:ext uri="{FF2B5EF4-FFF2-40B4-BE49-F238E27FC236}">
                  <a16:creationId xmlns:a16="http://schemas.microsoft.com/office/drawing/2014/main" id="{B0756A4B-39DC-93D0-B007-1BEAD09785D4}"/>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5" name="Freeform 503">
              <a:extLst>
                <a:ext uri="{FF2B5EF4-FFF2-40B4-BE49-F238E27FC236}">
                  <a16:creationId xmlns:a16="http://schemas.microsoft.com/office/drawing/2014/main" id="{C34C8C48-535F-D08C-3257-81FDC9158A64}"/>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96" name="Freeform 504">
              <a:extLst>
                <a:ext uri="{FF2B5EF4-FFF2-40B4-BE49-F238E27FC236}">
                  <a16:creationId xmlns:a16="http://schemas.microsoft.com/office/drawing/2014/main" id="{BF49CC2D-C91C-A02C-E0D7-693EF3464BD7}"/>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97" name="Oval 196">
            <a:extLst>
              <a:ext uri="{FF2B5EF4-FFF2-40B4-BE49-F238E27FC236}">
                <a16:creationId xmlns:a16="http://schemas.microsoft.com/office/drawing/2014/main" id="{2A61E563-C5D2-6DE6-33F9-210015D45AF6}"/>
              </a:ext>
              <a:ext uri="{C183D7F6-B498-43B3-948B-1728B52AA6E4}">
                <adec:decorative xmlns:adec="http://schemas.microsoft.com/office/drawing/2017/decorative" xmlns="" val="1"/>
              </a:ext>
            </a:extLst>
          </p:cNvPr>
          <p:cNvSpPr/>
          <p:nvPr/>
        </p:nvSpPr>
        <p:spPr>
          <a:xfrm>
            <a:off x="542780" y="5127655"/>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69">
            <a:extLst>
              <a:ext uri="{FF2B5EF4-FFF2-40B4-BE49-F238E27FC236}">
                <a16:creationId xmlns:a16="http://schemas.microsoft.com/office/drawing/2014/main" id="{2D10D309-9F03-8DCB-96EB-B13729D731B8}"/>
              </a:ext>
            </a:extLst>
          </p:cNvPr>
          <p:cNvSpPr txBox="1"/>
          <p:nvPr/>
        </p:nvSpPr>
        <p:spPr>
          <a:xfrm>
            <a:off x="7708851" y="5253811"/>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ST354 –Haryana-</a:t>
            </a:r>
            <a:r>
              <a:rPr lang="en-US" sz="1400" dirty="0" err="1">
                <a:solidFill>
                  <a:schemeClr val="tx1">
                    <a:lumMod val="75000"/>
                    <a:lumOff val="25000"/>
                  </a:schemeClr>
                </a:solidFill>
              </a:rPr>
              <a:t>Farakhpur</a:t>
            </a:r>
            <a:endParaRPr lang="en-US" sz="1400" dirty="0">
              <a:solidFill>
                <a:schemeClr val="tx1">
                  <a:lumMod val="75000"/>
                  <a:lumOff val="25000"/>
                </a:schemeClr>
              </a:solidFill>
            </a:endParaRPr>
          </a:p>
        </p:txBody>
      </p:sp>
      <p:sp>
        <p:nvSpPr>
          <p:cNvPr id="26" name="TextBox 72">
            <a:extLst>
              <a:ext uri="{FF2B5EF4-FFF2-40B4-BE49-F238E27FC236}">
                <a16:creationId xmlns:a16="http://schemas.microsoft.com/office/drawing/2014/main" id="{1312DA4D-91B8-1050-E6C4-CA8CF341C7B2}"/>
              </a:ext>
            </a:extLst>
          </p:cNvPr>
          <p:cNvSpPr txBox="1"/>
          <p:nvPr/>
        </p:nvSpPr>
        <p:spPr>
          <a:xfrm>
            <a:off x="10489248" y="5239018"/>
            <a:ext cx="11884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 </a:t>
            </a:r>
            <a:r>
              <a:rPr lang="en-US" sz="1800" b="1" dirty="0">
                <a:solidFill>
                  <a:schemeClr val="tx1"/>
                </a:solidFill>
              </a:rPr>
              <a:t>₹</a:t>
            </a:r>
            <a:r>
              <a:rPr lang="en-IN" b="1" dirty="0">
                <a:solidFill>
                  <a:srgbClr val="000000"/>
                </a:solidFill>
                <a:latin typeface="Aptos Narrow" panose="020B0004020202020204" pitchFamily="34" charset="0"/>
              </a:rPr>
              <a:t> </a:t>
            </a:r>
            <a:r>
              <a:rPr lang="en-US" b="1" dirty="0">
                <a:solidFill>
                  <a:schemeClr val="tx1">
                    <a:lumMod val="75000"/>
                    <a:lumOff val="25000"/>
                  </a:schemeClr>
                </a:solidFill>
                <a:latin typeface="Aptos Narrow" panose="020B0004020202020204" pitchFamily="34" charset="0"/>
              </a:rPr>
              <a:t>1,44,855</a:t>
            </a:r>
            <a:endParaRPr lang="en-US" b="1" dirty="0">
              <a:solidFill>
                <a:schemeClr val="tx1">
                  <a:lumMod val="75000"/>
                  <a:lumOff val="25000"/>
                </a:schemeClr>
              </a:solidFill>
            </a:endParaRPr>
          </a:p>
        </p:txBody>
      </p:sp>
      <p:sp>
        <p:nvSpPr>
          <p:cNvPr id="27" name="TextBox 76">
            <a:extLst>
              <a:ext uri="{FF2B5EF4-FFF2-40B4-BE49-F238E27FC236}">
                <a16:creationId xmlns:a16="http://schemas.microsoft.com/office/drawing/2014/main" id="{8E27A685-955F-7AC6-DB8C-B68003E3DED2}"/>
              </a:ext>
            </a:extLst>
          </p:cNvPr>
          <p:cNvSpPr txBox="1"/>
          <p:nvPr/>
        </p:nvSpPr>
        <p:spPr>
          <a:xfrm>
            <a:off x="7722267" y="5842678"/>
            <a:ext cx="2540920" cy="430887"/>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ST112-Andhra Pradesh-</a:t>
            </a:r>
            <a:r>
              <a:rPr lang="en-US" sz="1400" dirty="0" err="1">
                <a:solidFill>
                  <a:schemeClr val="tx1">
                    <a:lumMod val="75000"/>
                    <a:lumOff val="25000"/>
                  </a:schemeClr>
                </a:solidFill>
              </a:rPr>
              <a:t>Eddumailaram</a:t>
            </a:r>
            <a:endParaRPr lang="en-US" sz="1400" dirty="0">
              <a:solidFill>
                <a:schemeClr val="tx1">
                  <a:lumMod val="75000"/>
                  <a:lumOff val="25000"/>
                </a:schemeClr>
              </a:solidFill>
            </a:endParaRPr>
          </a:p>
        </p:txBody>
      </p:sp>
      <p:sp>
        <p:nvSpPr>
          <p:cNvPr id="32" name="Oval 31">
            <a:extLst>
              <a:ext uri="{FF2B5EF4-FFF2-40B4-BE49-F238E27FC236}">
                <a16:creationId xmlns:a16="http://schemas.microsoft.com/office/drawing/2014/main" id="{D60CEA69-3533-7C69-6328-248B9A7C11EE}"/>
              </a:ext>
              <a:ext uri="{C183D7F6-B498-43B3-948B-1728B52AA6E4}">
                <adec:decorative xmlns:adec="http://schemas.microsoft.com/office/drawing/2017/decorative" xmlns="" val="1"/>
              </a:ext>
            </a:extLst>
          </p:cNvPr>
          <p:cNvSpPr/>
          <p:nvPr/>
        </p:nvSpPr>
        <p:spPr>
          <a:xfrm>
            <a:off x="7040759" y="5142659"/>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D3AED05-33F9-F894-7C5A-B325849519AE}"/>
              </a:ext>
              <a:ext uri="{C183D7F6-B498-43B3-948B-1728B52AA6E4}">
                <adec:decorative xmlns:adec="http://schemas.microsoft.com/office/drawing/2017/decorative" xmlns="" val="1"/>
              </a:ext>
            </a:extLst>
          </p:cNvPr>
          <p:cNvSpPr/>
          <p:nvPr/>
        </p:nvSpPr>
        <p:spPr>
          <a:xfrm>
            <a:off x="7040759" y="5813082"/>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47">
            <a:extLst>
              <a:ext uri="{FF2B5EF4-FFF2-40B4-BE49-F238E27FC236}">
                <a16:creationId xmlns:a16="http://schemas.microsoft.com/office/drawing/2014/main" id="{D626BE8E-3A82-A2BA-4153-7300FC0728B1}"/>
              </a:ext>
            </a:extLst>
          </p:cNvPr>
          <p:cNvSpPr txBox="1"/>
          <p:nvPr/>
        </p:nvSpPr>
        <p:spPr>
          <a:xfrm>
            <a:off x="1168148" y="5014911"/>
            <a:ext cx="2408084"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T</a:t>
            </a:r>
            <a:r>
              <a:rPr lang="en-US" sz="1200" b="1" dirty="0">
                <a:solidFill>
                  <a:schemeClr val="tx1">
                    <a:lumMod val="75000"/>
                    <a:lumOff val="25000"/>
                  </a:schemeClr>
                </a:solidFill>
              </a:rPr>
              <a:t>opmost performing store </a:t>
            </a:r>
          </a:p>
        </p:txBody>
      </p:sp>
      <p:sp>
        <p:nvSpPr>
          <p:cNvPr id="40" name="TextBox 47">
            <a:extLst>
              <a:ext uri="{FF2B5EF4-FFF2-40B4-BE49-F238E27FC236}">
                <a16:creationId xmlns:a16="http://schemas.microsoft.com/office/drawing/2014/main" id="{82257E43-B861-611E-4166-2079000EC371}"/>
              </a:ext>
            </a:extLst>
          </p:cNvPr>
          <p:cNvSpPr txBox="1"/>
          <p:nvPr/>
        </p:nvSpPr>
        <p:spPr>
          <a:xfrm>
            <a:off x="1168148" y="5463230"/>
            <a:ext cx="2408084" cy="400110"/>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 </a:t>
            </a:r>
          </a:p>
          <a:p>
            <a:r>
              <a:rPr lang="en-US" sz="1200" b="1" dirty="0">
                <a:solidFill>
                  <a:schemeClr val="tx1">
                    <a:lumMod val="75000"/>
                    <a:lumOff val="25000"/>
                  </a:schemeClr>
                </a:solidFill>
              </a:rPr>
              <a:t>Second-topmost performing store </a:t>
            </a:r>
          </a:p>
        </p:txBody>
      </p:sp>
      <p:grpSp>
        <p:nvGrpSpPr>
          <p:cNvPr id="41" name="Group 40" descr="This is an icon of money.">
            <a:extLst>
              <a:ext uri="{FF2B5EF4-FFF2-40B4-BE49-F238E27FC236}">
                <a16:creationId xmlns:a16="http://schemas.microsoft.com/office/drawing/2014/main" id="{3B9E25AE-E025-300B-3E02-59795B7C4BD3}"/>
              </a:ext>
            </a:extLst>
          </p:cNvPr>
          <p:cNvGrpSpPr/>
          <p:nvPr/>
        </p:nvGrpSpPr>
        <p:grpSpPr>
          <a:xfrm>
            <a:off x="697709" y="5293207"/>
            <a:ext cx="165086" cy="166002"/>
            <a:chOff x="7340467" y="3286760"/>
            <a:chExt cx="285750" cy="287338"/>
          </a:xfrm>
          <a:solidFill>
            <a:schemeClr val="bg1"/>
          </a:solidFill>
        </p:grpSpPr>
        <p:sp>
          <p:nvSpPr>
            <p:cNvPr id="42" name="Freeform 497">
              <a:extLst>
                <a:ext uri="{FF2B5EF4-FFF2-40B4-BE49-F238E27FC236}">
                  <a16:creationId xmlns:a16="http://schemas.microsoft.com/office/drawing/2014/main" id="{1999DFBF-FD00-F3EC-627C-196564AB3980}"/>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3" name="Freeform 498">
              <a:extLst>
                <a:ext uri="{FF2B5EF4-FFF2-40B4-BE49-F238E27FC236}">
                  <a16:creationId xmlns:a16="http://schemas.microsoft.com/office/drawing/2014/main" id="{ACF3BF48-63D5-0735-E468-38C0F919D0BE}"/>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4" name="Freeform 499">
              <a:extLst>
                <a:ext uri="{FF2B5EF4-FFF2-40B4-BE49-F238E27FC236}">
                  <a16:creationId xmlns:a16="http://schemas.microsoft.com/office/drawing/2014/main" id="{0553C679-2F4D-F5EE-EAA2-0987B7CF4B63}"/>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5" name="Freeform 500">
              <a:extLst>
                <a:ext uri="{FF2B5EF4-FFF2-40B4-BE49-F238E27FC236}">
                  <a16:creationId xmlns:a16="http://schemas.microsoft.com/office/drawing/2014/main" id="{B0DD5164-E05B-BDB6-459A-F89F9F55F1C9}"/>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6" name="Freeform 501">
              <a:extLst>
                <a:ext uri="{FF2B5EF4-FFF2-40B4-BE49-F238E27FC236}">
                  <a16:creationId xmlns:a16="http://schemas.microsoft.com/office/drawing/2014/main" id="{5A80B98C-9912-C675-1C05-CDE2E5B276D6}"/>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7" name="Freeform 502">
              <a:extLst>
                <a:ext uri="{FF2B5EF4-FFF2-40B4-BE49-F238E27FC236}">
                  <a16:creationId xmlns:a16="http://schemas.microsoft.com/office/drawing/2014/main" id="{21C40F74-B94D-48BA-8672-F37AF7ACE049}"/>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8" name="Freeform 503">
              <a:extLst>
                <a:ext uri="{FF2B5EF4-FFF2-40B4-BE49-F238E27FC236}">
                  <a16:creationId xmlns:a16="http://schemas.microsoft.com/office/drawing/2014/main" id="{0311455D-50E6-982B-E56D-0BF639A55B0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9" name="Freeform 504">
              <a:extLst>
                <a:ext uri="{FF2B5EF4-FFF2-40B4-BE49-F238E27FC236}">
                  <a16:creationId xmlns:a16="http://schemas.microsoft.com/office/drawing/2014/main" id="{74EA3CCC-42C4-6F27-210F-F058FDD9BE6F}"/>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50" name="Group 49" descr="This is an icon of money.">
            <a:extLst>
              <a:ext uri="{FF2B5EF4-FFF2-40B4-BE49-F238E27FC236}">
                <a16:creationId xmlns:a16="http://schemas.microsoft.com/office/drawing/2014/main" id="{B74C28DC-18EC-CC43-C9C4-D93CEC48D328}"/>
              </a:ext>
            </a:extLst>
          </p:cNvPr>
          <p:cNvGrpSpPr/>
          <p:nvPr/>
        </p:nvGrpSpPr>
        <p:grpSpPr>
          <a:xfrm>
            <a:off x="7199517" y="5308798"/>
            <a:ext cx="165086" cy="166002"/>
            <a:chOff x="7340467" y="3286760"/>
            <a:chExt cx="285750" cy="287338"/>
          </a:xfrm>
          <a:solidFill>
            <a:schemeClr val="bg1"/>
          </a:solidFill>
        </p:grpSpPr>
        <p:sp>
          <p:nvSpPr>
            <p:cNvPr id="51" name="Freeform 497">
              <a:extLst>
                <a:ext uri="{FF2B5EF4-FFF2-40B4-BE49-F238E27FC236}">
                  <a16:creationId xmlns:a16="http://schemas.microsoft.com/office/drawing/2014/main" id="{B4363B76-88A6-BEE4-A1E6-F9DDCA228DCF}"/>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2" name="Freeform 498">
              <a:extLst>
                <a:ext uri="{FF2B5EF4-FFF2-40B4-BE49-F238E27FC236}">
                  <a16:creationId xmlns:a16="http://schemas.microsoft.com/office/drawing/2014/main" id="{11BCC4CF-09C8-A469-A60F-31CB2DC31615}"/>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3" name="Freeform 499">
              <a:extLst>
                <a:ext uri="{FF2B5EF4-FFF2-40B4-BE49-F238E27FC236}">
                  <a16:creationId xmlns:a16="http://schemas.microsoft.com/office/drawing/2014/main" id="{BF8EC101-D565-F70D-B77C-93C0EFB1E85D}"/>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4" name="Freeform 500">
              <a:extLst>
                <a:ext uri="{FF2B5EF4-FFF2-40B4-BE49-F238E27FC236}">
                  <a16:creationId xmlns:a16="http://schemas.microsoft.com/office/drawing/2014/main" id="{F5370937-19C1-9C08-2EC6-751989EDDC33}"/>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5" name="Freeform 501">
              <a:extLst>
                <a:ext uri="{FF2B5EF4-FFF2-40B4-BE49-F238E27FC236}">
                  <a16:creationId xmlns:a16="http://schemas.microsoft.com/office/drawing/2014/main" id="{08641F2B-7EEA-86D0-2E4F-C6946DF36BA2}"/>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6" name="Freeform 502">
              <a:extLst>
                <a:ext uri="{FF2B5EF4-FFF2-40B4-BE49-F238E27FC236}">
                  <a16:creationId xmlns:a16="http://schemas.microsoft.com/office/drawing/2014/main" id="{5ACCC3E8-F417-20F5-F1FA-7985D683C0BE}"/>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7" name="Freeform 503">
              <a:extLst>
                <a:ext uri="{FF2B5EF4-FFF2-40B4-BE49-F238E27FC236}">
                  <a16:creationId xmlns:a16="http://schemas.microsoft.com/office/drawing/2014/main" id="{7E4098FC-0087-1BF5-7D7B-47A2CDB2CB4C}"/>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8" name="Freeform 504">
              <a:extLst>
                <a:ext uri="{FF2B5EF4-FFF2-40B4-BE49-F238E27FC236}">
                  <a16:creationId xmlns:a16="http://schemas.microsoft.com/office/drawing/2014/main" id="{98EA3294-E61D-8DEE-734D-41E822A37FB2}"/>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59" name="Group 58" descr="This is an icon of money.">
            <a:extLst>
              <a:ext uri="{FF2B5EF4-FFF2-40B4-BE49-F238E27FC236}">
                <a16:creationId xmlns:a16="http://schemas.microsoft.com/office/drawing/2014/main" id="{71B53DC6-05D2-D208-B795-20F694C67DB1}"/>
              </a:ext>
            </a:extLst>
          </p:cNvPr>
          <p:cNvGrpSpPr/>
          <p:nvPr/>
        </p:nvGrpSpPr>
        <p:grpSpPr>
          <a:xfrm>
            <a:off x="7183009" y="5956124"/>
            <a:ext cx="165086" cy="166002"/>
            <a:chOff x="7340467" y="3286760"/>
            <a:chExt cx="285750" cy="287338"/>
          </a:xfrm>
          <a:solidFill>
            <a:schemeClr val="bg1"/>
          </a:solidFill>
        </p:grpSpPr>
        <p:sp>
          <p:nvSpPr>
            <p:cNvPr id="60" name="Freeform 497">
              <a:extLst>
                <a:ext uri="{FF2B5EF4-FFF2-40B4-BE49-F238E27FC236}">
                  <a16:creationId xmlns:a16="http://schemas.microsoft.com/office/drawing/2014/main" id="{8F27BDEC-F8E5-F78F-D76C-36D620525E05}"/>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1" name="Freeform 498">
              <a:extLst>
                <a:ext uri="{FF2B5EF4-FFF2-40B4-BE49-F238E27FC236}">
                  <a16:creationId xmlns:a16="http://schemas.microsoft.com/office/drawing/2014/main" id="{3361090C-CED8-2C02-9481-C599580D29C9}"/>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2" name="Freeform 499">
              <a:extLst>
                <a:ext uri="{FF2B5EF4-FFF2-40B4-BE49-F238E27FC236}">
                  <a16:creationId xmlns:a16="http://schemas.microsoft.com/office/drawing/2014/main" id="{C95D33D5-902E-8194-B720-761FC06B7E69}"/>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3" name="Freeform 500">
              <a:extLst>
                <a:ext uri="{FF2B5EF4-FFF2-40B4-BE49-F238E27FC236}">
                  <a16:creationId xmlns:a16="http://schemas.microsoft.com/office/drawing/2014/main" id="{087E5D02-C4FF-70CF-318C-B72C06F62BBF}"/>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4" name="Freeform 501">
              <a:extLst>
                <a:ext uri="{FF2B5EF4-FFF2-40B4-BE49-F238E27FC236}">
                  <a16:creationId xmlns:a16="http://schemas.microsoft.com/office/drawing/2014/main" id="{69704488-D894-FAD2-F0D3-B8CBE0DDE2D0}"/>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5" name="Freeform 502">
              <a:extLst>
                <a:ext uri="{FF2B5EF4-FFF2-40B4-BE49-F238E27FC236}">
                  <a16:creationId xmlns:a16="http://schemas.microsoft.com/office/drawing/2014/main" id="{FD300E06-80DB-DF23-8805-9CD18CD35AE4}"/>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6" name="Freeform 503">
              <a:extLst>
                <a:ext uri="{FF2B5EF4-FFF2-40B4-BE49-F238E27FC236}">
                  <a16:creationId xmlns:a16="http://schemas.microsoft.com/office/drawing/2014/main" id="{EE6073CE-A226-E95E-7C52-B9804D926F5E}"/>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7" name="Freeform 504">
              <a:extLst>
                <a:ext uri="{FF2B5EF4-FFF2-40B4-BE49-F238E27FC236}">
                  <a16:creationId xmlns:a16="http://schemas.microsoft.com/office/drawing/2014/main" id="{4B4A7909-B4FE-7BE3-11AC-9ECE0E1B81FF}"/>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68" name="TextBox 47">
            <a:extLst>
              <a:ext uri="{FF2B5EF4-FFF2-40B4-BE49-F238E27FC236}">
                <a16:creationId xmlns:a16="http://schemas.microsoft.com/office/drawing/2014/main" id="{D83A40E7-2433-A253-A3A7-6C8AFA94EDB4}"/>
              </a:ext>
            </a:extLst>
          </p:cNvPr>
          <p:cNvSpPr txBox="1"/>
          <p:nvPr/>
        </p:nvSpPr>
        <p:spPr>
          <a:xfrm>
            <a:off x="7699870" y="4836674"/>
            <a:ext cx="2408084" cy="400110"/>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 </a:t>
            </a:r>
          </a:p>
          <a:p>
            <a:r>
              <a:rPr lang="en-US" sz="1200" b="1" dirty="0">
                <a:solidFill>
                  <a:schemeClr val="tx1">
                    <a:lumMod val="75000"/>
                    <a:lumOff val="25000"/>
                  </a:schemeClr>
                </a:solidFill>
              </a:rPr>
              <a:t>Least performing store </a:t>
            </a:r>
          </a:p>
        </p:txBody>
      </p:sp>
      <p:sp>
        <p:nvSpPr>
          <p:cNvPr id="69" name="TextBox 72">
            <a:extLst>
              <a:ext uri="{FF2B5EF4-FFF2-40B4-BE49-F238E27FC236}">
                <a16:creationId xmlns:a16="http://schemas.microsoft.com/office/drawing/2014/main" id="{01F64B2D-8882-F454-35F7-DBBAAF22F9F0}"/>
              </a:ext>
            </a:extLst>
          </p:cNvPr>
          <p:cNvSpPr txBox="1"/>
          <p:nvPr/>
        </p:nvSpPr>
        <p:spPr>
          <a:xfrm>
            <a:off x="10489248" y="5838248"/>
            <a:ext cx="11884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 </a:t>
            </a:r>
            <a:r>
              <a:rPr lang="en-US" sz="1800" b="1" dirty="0">
                <a:solidFill>
                  <a:schemeClr val="tx1"/>
                </a:solidFill>
              </a:rPr>
              <a:t>₹</a:t>
            </a:r>
            <a:r>
              <a:rPr lang="en-IN" b="1" dirty="0">
                <a:solidFill>
                  <a:srgbClr val="000000"/>
                </a:solidFill>
                <a:latin typeface="Aptos Narrow" panose="020B0004020202020204" pitchFamily="34" charset="0"/>
              </a:rPr>
              <a:t> </a:t>
            </a:r>
            <a:r>
              <a:rPr lang="en-US" b="1" dirty="0">
                <a:solidFill>
                  <a:schemeClr val="tx1">
                    <a:lumMod val="75000"/>
                    <a:lumOff val="25000"/>
                  </a:schemeClr>
                </a:solidFill>
                <a:latin typeface="Aptos Narrow" panose="020B0004020202020204" pitchFamily="34" charset="0"/>
              </a:rPr>
              <a:t>1,92,797</a:t>
            </a:r>
            <a:endParaRPr lang="en-US" b="1" dirty="0">
              <a:solidFill>
                <a:schemeClr val="tx1">
                  <a:lumMod val="75000"/>
                  <a:lumOff val="25000"/>
                </a:schemeClr>
              </a:solidFill>
            </a:endParaRPr>
          </a:p>
        </p:txBody>
      </p:sp>
      <p:sp>
        <p:nvSpPr>
          <p:cNvPr id="70" name="TextBox 47">
            <a:extLst>
              <a:ext uri="{FF2B5EF4-FFF2-40B4-BE49-F238E27FC236}">
                <a16:creationId xmlns:a16="http://schemas.microsoft.com/office/drawing/2014/main" id="{9047B375-86F5-AFBC-A20F-D72A6CA1A667}"/>
              </a:ext>
            </a:extLst>
          </p:cNvPr>
          <p:cNvSpPr txBox="1"/>
          <p:nvPr/>
        </p:nvSpPr>
        <p:spPr>
          <a:xfrm>
            <a:off x="7699870" y="5426192"/>
            <a:ext cx="2408084" cy="400110"/>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 </a:t>
            </a:r>
          </a:p>
          <a:p>
            <a:r>
              <a:rPr lang="en-US" sz="1200" b="1" dirty="0">
                <a:solidFill>
                  <a:schemeClr val="tx1">
                    <a:lumMod val="75000"/>
                    <a:lumOff val="25000"/>
                  </a:schemeClr>
                </a:solidFill>
              </a:rPr>
              <a:t>Second- Least performing store </a:t>
            </a:r>
          </a:p>
        </p:txBody>
      </p:sp>
      <p:graphicFrame>
        <p:nvGraphicFramePr>
          <p:cNvPr id="3" name="Chart 2">
            <a:extLst>
              <a:ext uri="{FF2B5EF4-FFF2-40B4-BE49-F238E27FC236}">
                <a16:creationId xmlns:a16="http://schemas.microsoft.com/office/drawing/2014/main" id="{5C520D66-0072-87ED-E30F-ACEE201A6602}"/>
              </a:ext>
            </a:extLst>
          </p:cNvPr>
          <p:cNvGraphicFramePr>
            <a:graphicFrameLocks/>
          </p:cNvGraphicFramePr>
          <p:nvPr>
            <p:extLst>
              <p:ext uri="{D42A27DB-BD31-4B8C-83A1-F6EECF244321}">
                <p14:modId xmlns:p14="http://schemas.microsoft.com/office/powerpoint/2010/main" val="3114550204"/>
              </p:ext>
            </p:extLst>
          </p:nvPr>
        </p:nvGraphicFramePr>
        <p:xfrm>
          <a:off x="697709" y="1540208"/>
          <a:ext cx="4756702" cy="29762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97582D2-F54E-2ABE-A98E-B06ACE3FB2F5}"/>
              </a:ext>
            </a:extLst>
          </p:cNvPr>
          <p:cNvGraphicFramePr>
            <a:graphicFrameLocks/>
          </p:cNvGraphicFramePr>
          <p:nvPr>
            <p:extLst>
              <p:ext uri="{D42A27DB-BD31-4B8C-83A1-F6EECF244321}">
                <p14:modId xmlns:p14="http://schemas.microsoft.com/office/powerpoint/2010/main" val="4274011012"/>
              </p:ext>
            </p:extLst>
          </p:nvPr>
        </p:nvGraphicFramePr>
        <p:xfrm>
          <a:off x="5978247" y="1402460"/>
          <a:ext cx="5600700" cy="32001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2790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01ACCD55-F2FC-DB98-57C7-02FD615824A8}"/>
              </a:ext>
            </a:extLst>
          </p:cNvPr>
          <p:cNvSpPr/>
          <p:nvPr/>
        </p:nvSpPr>
        <p:spPr>
          <a:xfrm>
            <a:off x="5150546" y="2586860"/>
            <a:ext cx="837878" cy="412377"/>
          </a:xfrm>
          <a:prstGeom prst="rightArrow">
            <a:avLst/>
          </a:prstGeom>
          <a:solidFill>
            <a:srgbClr val="CE295E"/>
          </a:solidFill>
          <a:ln w="28575">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11517DA-03C9-D9CF-3B34-AD1E83B4129B}"/>
              </a:ext>
            </a:extLst>
          </p:cNvPr>
          <p:cNvSpPr>
            <a:spLocks noGrp="1"/>
          </p:cNvSpPr>
          <p:nvPr>
            <p:ph type="title"/>
          </p:nvPr>
        </p:nvSpPr>
        <p:spPr>
          <a:xfrm>
            <a:off x="838200" y="467608"/>
            <a:ext cx="10515600" cy="498598"/>
          </a:xfrm>
        </p:spPr>
        <p:txBody>
          <a:bodyPr/>
          <a:lstStyle/>
          <a:p>
            <a:r>
              <a:rPr lang="en-US" dirty="0"/>
              <a:t>HIGH-METRICS ANALYSIS</a:t>
            </a:r>
            <a:endParaRPr lang="en-IN" dirty="0"/>
          </a:p>
        </p:txBody>
      </p:sp>
      <p:sp>
        <p:nvSpPr>
          <p:cNvPr id="4" name="Slide Number Placeholder 3">
            <a:extLst>
              <a:ext uri="{FF2B5EF4-FFF2-40B4-BE49-F238E27FC236}">
                <a16:creationId xmlns:a16="http://schemas.microsoft.com/office/drawing/2014/main" id="{2822757B-FDA5-293A-4ADB-6B6519F7B387}"/>
              </a:ext>
            </a:extLst>
          </p:cNvPr>
          <p:cNvSpPr>
            <a:spLocks noGrp="1"/>
          </p:cNvSpPr>
          <p:nvPr>
            <p:ph type="sldNum" sz="quarter" idx="12"/>
          </p:nvPr>
        </p:nvSpPr>
        <p:spPr>
          <a:xfrm>
            <a:off x="11677650" y="567466"/>
            <a:ext cx="419100" cy="365125"/>
          </a:xfrm>
        </p:spPr>
        <p:txBody>
          <a:bodyPr/>
          <a:lstStyle/>
          <a:p>
            <a:fld id="{0FD50806-BABF-4915-9689-3B9956D1C75C}" type="slidenum">
              <a:rPr lang="en-US" smtClean="0"/>
              <a:pPr/>
              <a:t>9</a:t>
            </a:fld>
            <a:endParaRPr lang="en-US" dirty="0"/>
          </a:p>
        </p:txBody>
      </p:sp>
      <p:sp>
        <p:nvSpPr>
          <p:cNvPr id="6" name="Rectangle 5">
            <a:extLst>
              <a:ext uri="{FF2B5EF4-FFF2-40B4-BE49-F238E27FC236}">
                <a16:creationId xmlns:a16="http://schemas.microsoft.com/office/drawing/2014/main" id="{0B8EB33C-4364-4503-E273-0EFFE2939838}"/>
              </a:ext>
              <a:ext uri="{C183D7F6-B498-43B3-948B-1728B52AA6E4}">
                <adec:decorative xmlns:adec="http://schemas.microsoft.com/office/drawing/2017/decorative" xmlns="" val="1"/>
              </a:ext>
            </a:extLst>
          </p:cNvPr>
          <p:cNvSpPr/>
          <p:nvPr/>
        </p:nvSpPr>
        <p:spPr>
          <a:xfrm>
            <a:off x="197225" y="1230075"/>
            <a:ext cx="4849584" cy="3199569"/>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hart 7">
            <a:extLst>
              <a:ext uri="{FF2B5EF4-FFF2-40B4-BE49-F238E27FC236}">
                <a16:creationId xmlns:a16="http://schemas.microsoft.com/office/drawing/2014/main" id="{8D6E8EB7-E128-D6C5-6E2E-E29ED71E7A6B}"/>
              </a:ext>
            </a:extLst>
          </p:cNvPr>
          <p:cNvGraphicFramePr>
            <a:graphicFrameLocks/>
          </p:cNvGraphicFramePr>
          <p:nvPr>
            <p:extLst>
              <p:ext uri="{D42A27DB-BD31-4B8C-83A1-F6EECF244321}">
                <p14:modId xmlns:p14="http://schemas.microsoft.com/office/powerpoint/2010/main" val="790430663"/>
              </p:ext>
            </p:extLst>
          </p:nvPr>
        </p:nvGraphicFramePr>
        <p:xfrm>
          <a:off x="197225" y="1459188"/>
          <a:ext cx="4849585" cy="2873828"/>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4D668E48-E484-F71E-31F9-A68BBB661658}"/>
              </a:ext>
              <a:ext uri="{C183D7F6-B498-43B3-948B-1728B52AA6E4}">
                <adec:decorative xmlns:adec="http://schemas.microsoft.com/office/drawing/2017/decorative" xmlns="" val="1"/>
              </a:ext>
            </a:extLst>
          </p:cNvPr>
          <p:cNvSpPr/>
          <p:nvPr/>
        </p:nvSpPr>
        <p:spPr>
          <a:xfrm>
            <a:off x="5988425" y="1225067"/>
            <a:ext cx="5678780" cy="3199569"/>
          </a:xfrm>
          <a:prstGeom prst="rect">
            <a:avLst/>
          </a:prstGeom>
          <a:solidFill>
            <a:schemeClr val="accent2"/>
          </a:solid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10F29A-839B-4988-7D21-A91E7F0C29ED}"/>
              </a:ext>
              <a:ext uri="{C183D7F6-B498-43B3-948B-1728B52AA6E4}">
                <adec:decorative xmlns:adec="http://schemas.microsoft.com/office/drawing/2017/decorative" xmlns="" val="1"/>
              </a:ext>
            </a:extLst>
          </p:cNvPr>
          <p:cNvSpPr/>
          <p:nvPr/>
        </p:nvSpPr>
        <p:spPr>
          <a:xfrm>
            <a:off x="0" y="4825999"/>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TextBox 47">
            <a:extLst>
              <a:ext uri="{FF2B5EF4-FFF2-40B4-BE49-F238E27FC236}">
                <a16:creationId xmlns:a16="http://schemas.microsoft.com/office/drawing/2014/main" id="{1A1881AB-45D7-947B-C7BE-6293807D34BF}"/>
              </a:ext>
            </a:extLst>
          </p:cNvPr>
          <p:cNvSpPr txBox="1"/>
          <p:nvPr/>
        </p:nvSpPr>
        <p:spPr>
          <a:xfrm>
            <a:off x="478231" y="5309378"/>
            <a:ext cx="2624777"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rgbClr val="30353F"/>
                </a:solidFill>
              </a:rPr>
              <a:t>While only  0.133 % of the total customers are </a:t>
            </a:r>
            <a:r>
              <a:rPr lang="en-US" sz="1200" b="1" dirty="0">
                <a:solidFill>
                  <a:srgbClr val="30353F"/>
                </a:solidFill>
              </a:rPr>
              <a:t>repeat purchase</a:t>
            </a:r>
            <a:r>
              <a:rPr lang="en-US" sz="1200" dirty="0">
                <a:solidFill>
                  <a:srgbClr val="30353F"/>
                </a:solidFill>
              </a:rPr>
              <a:t> customers.</a:t>
            </a:r>
          </a:p>
          <a:p>
            <a:pPr algn="just"/>
            <a:endParaRPr lang="en-US" sz="1200" dirty="0"/>
          </a:p>
        </p:txBody>
      </p:sp>
      <p:cxnSp>
        <p:nvCxnSpPr>
          <p:cNvPr id="58" name="Straight Connector 57">
            <a:extLst>
              <a:ext uri="{FF2B5EF4-FFF2-40B4-BE49-F238E27FC236}">
                <a16:creationId xmlns:a16="http://schemas.microsoft.com/office/drawing/2014/main" id="{E879F8C5-50E5-5F0D-3BA4-7CC243E7F36E}"/>
              </a:ext>
              <a:ext uri="{C183D7F6-B498-43B3-948B-1728B52AA6E4}">
                <adec:decorative xmlns:adec="http://schemas.microsoft.com/office/drawing/2017/decorative" xmlns="" val="1"/>
              </a:ext>
            </a:extLst>
          </p:cNvPr>
          <p:cNvCxnSpPr/>
          <p:nvPr/>
        </p:nvCxnSpPr>
        <p:spPr>
          <a:xfrm>
            <a:off x="3323167"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AA5FDD7-A88B-BDEF-614E-FB77E4E01105}"/>
              </a:ext>
              <a:ext uri="{C183D7F6-B498-43B3-948B-1728B52AA6E4}">
                <adec:decorative xmlns:adec="http://schemas.microsoft.com/office/drawing/2017/decorative" xmlns="" val="1"/>
              </a:ext>
            </a:extLst>
          </p:cNvPr>
          <p:cNvCxnSpPr/>
          <p:nvPr/>
        </p:nvCxnSpPr>
        <p:spPr>
          <a:xfrm>
            <a:off x="5780122" y="499813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47">
            <a:extLst>
              <a:ext uri="{FF2B5EF4-FFF2-40B4-BE49-F238E27FC236}">
                <a16:creationId xmlns:a16="http://schemas.microsoft.com/office/drawing/2014/main" id="{D3AA9D41-72C2-1127-0DD3-8E7E9B824022}"/>
              </a:ext>
            </a:extLst>
          </p:cNvPr>
          <p:cNvSpPr txBox="1"/>
          <p:nvPr/>
        </p:nvSpPr>
        <p:spPr>
          <a:xfrm>
            <a:off x="3323166" y="5084860"/>
            <a:ext cx="256152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CE295E"/>
                </a:solidFill>
                <a:latin typeface="+mj-lt"/>
              </a:rPr>
              <a:t>99.8%</a:t>
            </a:r>
          </a:p>
        </p:txBody>
      </p:sp>
      <p:sp>
        <p:nvSpPr>
          <p:cNvPr id="61" name="TextBox 47">
            <a:extLst>
              <a:ext uri="{FF2B5EF4-FFF2-40B4-BE49-F238E27FC236}">
                <a16:creationId xmlns:a16="http://schemas.microsoft.com/office/drawing/2014/main" id="{6CBC2B97-BD93-DF9C-2EBA-AF83B0979A2C}"/>
              </a:ext>
            </a:extLst>
          </p:cNvPr>
          <p:cNvSpPr txBox="1"/>
          <p:nvPr/>
        </p:nvSpPr>
        <p:spPr>
          <a:xfrm>
            <a:off x="3426371" y="5850739"/>
            <a:ext cx="235511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One-time purchase buyer</a:t>
            </a:r>
          </a:p>
        </p:txBody>
      </p:sp>
      <p:cxnSp>
        <p:nvCxnSpPr>
          <p:cNvPr id="74" name="Straight Connector 73">
            <a:extLst>
              <a:ext uri="{FF2B5EF4-FFF2-40B4-BE49-F238E27FC236}">
                <a16:creationId xmlns:a16="http://schemas.microsoft.com/office/drawing/2014/main" id="{BE8530C1-CE70-D014-6A8C-0D5B50EDD2CE}"/>
              </a:ext>
              <a:ext uri="{C183D7F6-B498-43B3-948B-1728B52AA6E4}">
                <adec:decorative xmlns:adec="http://schemas.microsoft.com/office/drawing/2017/decorative" xmlns="" val="1"/>
              </a:ext>
            </a:extLst>
          </p:cNvPr>
          <p:cNvCxnSpPr/>
          <p:nvPr/>
        </p:nvCxnSpPr>
        <p:spPr>
          <a:xfrm>
            <a:off x="8822268"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TextBox 47">
            <a:extLst>
              <a:ext uri="{FF2B5EF4-FFF2-40B4-BE49-F238E27FC236}">
                <a16:creationId xmlns:a16="http://schemas.microsoft.com/office/drawing/2014/main" id="{57CAFED8-F5FC-B9AE-D456-C67CB53487CA}"/>
              </a:ext>
            </a:extLst>
          </p:cNvPr>
          <p:cNvSpPr txBox="1"/>
          <p:nvPr/>
        </p:nvSpPr>
        <p:spPr>
          <a:xfrm>
            <a:off x="6431815" y="5378746"/>
            <a:ext cx="1196817"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CE295E"/>
                </a:solidFill>
                <a:latin typeface="+mj-lt"/>
              </a:rPr>
              <a:t> 127 Days </a:t>
            </a:r>
          </a:p>
        </p:txBody>
      </p:sp>
      <p:pic>
        <p:nvPicPr>
          <p:cNvPr id="76" name="Graphic 75" descr="Daily calendar with solid fill">
            <a:extLst>
              <a:ext uri="{FF2B5EF4-FFF2-40B4-BE49-F238E27FC236}">
                <a16:creationId xmlns:a16="http://schemas.microsoft.com/office/drawing/2014/main" id="{087C0BE9-B9F5-6EE9-AC8D-6FA8F390CF4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39276" y="5069359"/>
            <a:ext cx="813655" cy="813655"/>
          </a:xfrm>
          <a:prstGeom prst="rect">
            <a:avLst/>
          </a:prstGeom>
        </p:spPr>
      </p:pic>
      <p:sp>
        <p:nvSpPr>
          <p:cNvPr id="77" name="TextBox 47">
            <a:extLst>
              <a:ext uri="{FF2B5EF4-FFF2-40B4-BE49-F238E27FC236}">
                <a16:creationId xmlns:a16="http://schemas.microsoft.com/office/drawing/2014/main" id="{32DFEF92-A52C-F93B-D4F3-BF574ED51990}"/>
              </a:ext>
            </a:extLst>
          </p:cNvPr>
          <p:cNvSpPr txBox="1"/>
          <p:nvPr/>
        </p:nvSpPr>
        <p:spPr>
          <a:xfrm>
            <a:off x="5896905" y="5850739"/>
            <a:ext cx="2705205"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 Average days between transaction</a:t>
            </a:r>
          </a:p>
        </p:txBody>
      </p:sp>
      <p:sp>
        <p:nvSpPr>
          <p:cNvPr id="78" name="TextBox 47">
            <a:extLst>
              <a:ext uri="{FF2B5EF4-FFF2-40B4-BE49-F238E27FC236}">
                <a16:creationId xmlns:a16="http://schemas.microsoft.com/office/drawing/2014/main" id="{55B83724-B7AF-023C-CE89-FE8D83A43CFB}"/>
              </a:ext>
            </a:extLst>
          </p:cNvPr>
          <p:cNvSpPr txBox="1"/>
          <p:nvPr/>
        </p:nvSpPr>
        <p:spPr>
          <a:xfrm>
            <a:off x="9042427" y="5124712"/>
            <a:ext cx="2624777" cy="110799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rgbClr val="30353F"/>
                </a:solidFill>
              </a:rPr>
              <a:t>Year 2023 and 2022 saw an increase in new customers .</a:t>
            </a:r>
          </a:p>
          <a:p>
            <a:pPr marL="171450" indent="-171450" algn="just">
              <a:buFont typeface="Arial" panose="020B0604020202020204" pitchFamily="34" charset="0"/>
              <a:buChar char="•"/>
            </a:pPr>
            <a:r>
              <a:rPr lang="en-US" sz="1200" dirty="0">
                <a:solidFill>
                  <a:srgbClr val="30353F"/>
                </a:solidFill>
              </a:rPr>
              <a:t>From July 2022 the customer base increased till August 2023 after which there was a steep decline.</a:t>
            </a:r>
          </a:p>
          <a:p>
            <a:pPr marL="171450" indent="-171450" algn="just">
              <a:buFont typeface="Arial" panose="020B0604020202020204" pitchFamily="34" charset="0"/>
              <a:buChar char="•"/>
            </a:pPr>
            <a:endParaRPr lang="en-US" sz="1200" dirty="0">
              <a:solidFill>
                <a:schemeClr val="tx1">
                  <a:lumMod val="75000"/>
                  <a:lumOff val="25000"/>
                </a:schemeClr>
              </a:solidFill>
            </a:endParaRPr>
          </a:p>
        </p:txBody>
      </p:sp>
      <p:graphicFrame>
        <p:nvGraphicFramePr>
          <p:cNvPr id="7" name="Table 6">
            <a:extLst>
              <a:ext uri="{FF2B5EF4-FFF2-40B4-BE49-F238E27FC236}">
                <a16:creationId xmlns:a16="http://schemas.microsoft.com/office/drawing/2014/main" id="{E1A2D5D5-F35C-346F-91C9-D6BD7D1C4D89}"/>
              </a:ext>
            </a:extLst>
          </p:cNvPr>
          <p:cNvGraphicFramePr>
            <a:graphicFrameLocks noGrp="1"/>
          </p:cNvGraphicFramePr>
          <p:nvPr>
            <p:extLst>
              <p:ext uri="{D42A27DB-BD31-4B8C-83A1-F6EECF244321}">
                <p14:modId xmlns:p14="http://schemas.microsoft.com/office/powerpoint/2010/main" val="797879521"/>
              </p:ext>
            </p:extLst>
          </p:nvPr>
        </p:nvGraphicFramePr>
        <p:xfrm>
          <a:off x="6125631" y="1459549"/>
          <a:ext cx="5371044" cy="2779070"/>
        </p:xfrm>
        <a:graphic>
          <a:graphicData uri="http://schemas.openxmlformats.org/drawingml/2006/table">
            <a:tbl>
              <a:tblPr/>
              <a:tblGrid>
                <a:gridCol w="919308">
                  <a:extLst>
                    <a:ext uri="{9D8B030D-6E8A-4147-A177-3AD203B41FA5}">
                      <a16:colId xmlns:a16="http://schemas.microsoft.com/office/drawing/2014/main" val="461444360"/>
                    </a:ext>
                  </a:extLst>
                </a:gridCol>
                <a:gridCol w="646545">
                  <a:extLst>
                    <a:ext uri="{9D8B030D-6E8A-4147-A177-3AD203B41FA5}">
                      <a16:colId xmlns:a16="http://schemas.microsoft.com/office/drawing/2014/main" val="2105906609"/>
                    </a:ext>
                  </a:extLst>
                </a:gridCol>
                <a:gridCol w="1121353">
                  <a:extLst>
                    <a:ext uri="{9D8B030D-6E8A-4147-A177-3AD203B41FA5}">
                      <a16:colId xmlns:a16="http://schemas.microsoft.com/office/drawing/2014/main" val="977105190"/>
                    </a:ext>
                  </a:extLst>
                </a:gridCol>
                <a:gridCol w="1242580">
                  <a:extLst>
                    <a:ext uri="{9D8B030D-6E8A-4147-A177-3AD203B41FA5}">
                      <a16:colId xmlns:a16="http://schemas.microsoft.com/office/drawing/2014/main" val="212568948"/>
                    </a:ext>
                  </a:extLst>
                </a:gridCol>
                <a:gridCol w="794713">
                  <a:extLst>
                    <a:ext uri="{9D8B030D-6E8A-4147-A177-3AD203B41FA5}">
                      <a16:colId xmlns:a16="http://schemas.microsoft.com/office/drawing/2014/main" val="1171958932"/>
                    </a:ext>
                  </a:extLst>
                </a:gridCol>
                <a:gridCol w="646545">
                  <a:extLst>
                    <a:ext uri="{9D8B030D-6E8A-4147-A177-3AD203B41FA5}">
                      <a16:colId xmlns:a16="http://schemas.microsoft.com/office/drawing/2014/main" val="2347526977"/>
                    </a:ext>
                  </a:extLst>
                </a:gridCol>
              </a:tblGrid>
              <a:tr h="198505">
                <a:tc>
                  <a:txBody>
                    <a:bodyPr/>
                    <a:lstStyle/>
                    <a:p>
                      <a:pPr algn="ctr" fontAlgn="b"/>
                      <a:r>
                        <a:rPr lang="en-IN" sz="1100" b="0" i="0" u="none" strike="noStrike" dirty="0">
                          <a:solidFill>
                            <a:srgbClr val="000000"/>
                          </a:solidFill>
                          <a:effectLst/>
                          <a:latin typeface="Aptos Narrow" panose="020B0004020202020204" pitchFamily="34" charset="0"/>
                        </a:rPr>
                        <a:t>Months</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tc>
                  <a:txBody>
                    <a:bodyPr/>
                    <a:lstStyle/>
                    <a:p>
                      <a:pPr algn="ctr" fontAlgn="b"/>
                      <a:r>
                        <a:rPr lang="en-IN" sz="1100" b="0" i="0" u="none" strike="noStrike">
                          <a:solidFill>
                            <a:srgbClr val="000000"/>
                          </a:solidFill>
                          <a:effectLst/>
                          <a:latin typeface="Aptos Narrow" panose="020B0004020202020204" pitchFamily="34" charset="0"/>
                        </a:rPr>
                        <a:t>2020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tc>
                  <a:txBody>
                    <a:bodyPr/>
                    <a:lstStyle/>
                    <a:p>
                      <a:pPr algn="ctr" fontAlgn="b"/>
                      <a:r>
                        <a:rPr lang="en-IN" sz="1100" b="0" i="0" u="none" strike="noStrike">
                          <a:solidFill>
                            <a:srgbClr val="000000"/>
                          </a:solidFill>
                          <a:effectLst/>
                          <a:latin typeface="Aptos Narrow" panose="020B0004020202020204" pitchFamily="34" charset="0"/>
                        </a:rPr>
                        <a:t>2021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tc>
                  <a:txBody>
                    <a:bodyPr/>
                    <a:lstStyle/>
                    <a:p>
                      <a:pPr algn="ctr" fontAlgn="b"/>
                      <a:r>
                        <a:rPr lang="en-IN" sz="1100" b="0" i="0" u="none" strike="noStrike" dirty="0">
                          <a:solidFill>
                            <a:srgbClr val="000000"/>
                          </a:solidFill>
                          <a:effectLst/>
                          <a:latin typeface="Aptos Narrow" panose="020B0004020202020204" pitchFamily="34" charset="0"/>
                        </a:rPr>
                        <a:t>2022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tc>
                  <a:txBody>
                    <a:bodyPr/>
                    <a:lstStyle/>
                    <a:p>
                      <a:pPr algn="ctr" fontAlgn="b"/>
                      <a:r>
                        <a:rPr lang="en-IN" sz="1100" b="0" i="0" u="none" strike="noStrike">
                          <a:solidFill>
                            <a:srgbClr val="000000"/>
                          </a:solidFill>
                          <a:effectLst/>
                          <a:latin typeface="Aptos Narrow" panose="020B0004020202020204" pitchFamily="34" charset="0"/>
                        </a:rPr>
                        <a:t>2023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tc>
                  <a:txBody>
                    <a:bodyPr/>
                    <a:lstStyle/>
                    <a:p>
                      <a:pPr algn="ctr" fontAlgn="b"/>
                      <a:r>
                        <a:rPr lang="en-IN" sz="1100" b="0" i="0" u="none" strike="noStrike" dirty="0">
                          <a:solidFill>
                            <a:srgbClr val="000000"/>
                          </a:solidFill>
                          <a:effectLst/>
                          <a:latin typeface="Aptos Narrow" panose="020B0004020202020204" pitchFamily="34" charset="0"/>
                        </a:rPr>
                        <a:t>  Total</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E6E6"/>
                    </a:solidFill>
                  </a:tcPr>
                </a:tc>
                <a:extLst>
                  <a:ext uri="{0D108BD9-81ED-4DB2-BD59-A6C34878D82A}">
                    <a16:rowId xmlns:a16="http://schemas.microsoft.com/office/drawing/2014/main" val="3916271270"/>
                  </a:ext>
                </a:extLst>
              </a:tr>
              <a:tr h="198505">
                <a:tc>
                  <a:txBody>
                    <a:bodyPr/>
                    <a:lstStyle/>
                    <a:p>
                      <a:pPr algn="ctr" fontAlgn="b"/>
                      <a:r>
                        <a:rPr lang="en-IN" sz="1100" b="0" i="0" u="none" strike="noStrike">
                          <a:solidFill>
                            <a:srgbClr val="000000"/>
                          </a:solidFill>
                          <a:effectLst/>
                          <a:latin typeface="Aptos Narrow" panose="020B0004020202020204" pitchFamily="34" charset="0"/>
                        </a:rPr>
                        <a:t>January</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1616</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5811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7427</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81696403"/>
                  </a:ext>
                </a:extLst>
              </a:tr>
              <a:tr h="198505">
                <a:tc>
                  <a:txBody>
                    <a:bodyPr/>
                    <a:lstStyle/>
                    <a:p>
                      <a:pPr algn="ctr" fontAlgn="b"/>
                      <a:r>
                        <a:rPr lang="en-IN" sz="1100" b="0" i="0" u="none" strike="noStrike">
                          <a:solidFill>
                            <a:srgbClr val="000000"/>
                          </a:solidFill>
                          <a:effectLst/>
                          <a:latin typeface="Aptos Narrow" panose="020B0004020202020204" pitchFamily="34" charset="0"/>
                        </a:rPr>
                        <a:t>February</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1665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5516</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7181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544314193"/>
                  </a:ext>
                </a:extLst>
              </a:tr>
              <a:tr h="198505">
                <a:tc>
                  <a:txBody>
                    <a:bodyPr/>
                    <a:lstStyle/>
                    <a:p>
                      <a:pPr algn="ctr" fontAlgn="b"/>
                      <a:r>
                        <a:rPr lang="en-IN" sz="1100" b="0" i="0" u="none" strike="noStrike">
                          <a:solidFill>
                            <a:srgbClr val="000000"/>
                          </a:solidFill>
                          <a:effectLst/>
                          <a:latin typeface="Aptos Narrow" panose="020B0004020202020204" pitchFamily="34" charset="0"/>
                        </a:rPr>
                        <a:t>March</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2988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5904</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8893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820294262"/>
                  </a:ext>
                </a:extLst>
              </a:tr>
              <a:tr h="198505">
                <a:tc>
                  <a:txBody>
                    <a:bodyPr/>
                    <a:lstStyle/>
                    <a:p>
                      <a:pPr algn="ctr" fontAlgn="b"/>
                      <a:r>
                        <a:rPr lang="en-IN" sz="1100" b="0" i="0" u="none" strike="noStrike">
                          <a:solidFill>
                            <a:srgbClr val="000000"/>
                          </a:solidFill>
                          <a:effectLst/>
                          <a:latin typeface="Aptos Narrow" panose="020B0004020202020204" pitchFamily="34" charset="0"/>
                        </a:rPr>
                        <a:t>April</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2602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5060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7662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42256136"/>
                  </a:ext>
                </a:extLst>
              </a:tr>
              <a:tr h="198505">
                <a:tc>
                  <a:txBody>
                    <a:bodyPr/>
                    <a:lstStyle/>
                    <a:p>
                      <a:pPr algn="ctr" fontAlgn="b"/>
                      <a:r>
                        <a:rPr lang="en-IN" sz="1100" b="0" i="0" u="none" strike="noStrike">
                          <a:solidFill>
                            <a:srgbClr val="000000"/>
                          </a:solidFill>
                          <a:effectLst/>
                          <a:latin typeface="Aptos Narrow" panose="020B0004020202020204" pitchFamily="34" charset="0"/>
                        </a:rPr>
                        <a:t>May</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3623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5932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9556</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165987900"/>
                  </a:ext>
                </a:extLst>
              </a:tr>
              <a:tr h="198505">
                <a:tc>
                  <a:txBody>
                    <a:bodyPr/>
                    <a:lstStyle/>
                    <a:p>
                      <a:pPr algn="ctr" fontAlgn="b"/>
                      <a:r>
                        <a:rPr lang="en-IN" sz="1100" b="0" i="0" u="none" strike="noStrike">
                          <a:solidFill>
                            <a:srgbClr val="000000"/>
                          </a:solidFill>
                          <a:effectLst/>
                          <a:latin typeface="Aptos Narrow" panose="020B0004020202020204" pitchFamily="34" charset="0"/>
                        </a:rPr>
                        <a:t>June</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3320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5773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9093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849119340"/>
                  </a:ext>
                </a:extLst>
              </a:tr>
              <a:tr h="198505">
                <a:tc>
                  <a:txBody>
                    <a:bodyPr/>
                    <a:lstStyle/>
                    <a:p>
                      <a:pPr algn="ctr" fontAlgn="b"/>
                      <a:r>
                        <a:rPr lang="en-IN" sz="1100" b="0" i="0" u="none" strike="noStrike">
                          <a:solidFill>
                            <a:srgbClr val="000000"/>
                          </a:solidFill>
                          <a:effectLst/>
                          <a:latin typeface="Aptos Narrow" panose="020B0004020202020204" pitchFamily="34" charset="0"/>
                        </a:rPr>
                        <a:t>July</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3900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5303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9203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89835900"/>
                  </a:ext>
                </a:extLst>
              </a:tr>
              <a:tr h="198505">
                <a:tc>
                  <a:txBody>
                    <a:bodyPr/>
                    <a:lstStyle/>
                    <a:p>
                      <a:pPr algn="ctr" fontAlgn="b"/>
                      <a:r>
                        <a:rPr lang="en-IN" sz="1100" b="0" i="0" u="none" strike="noStrike">
                          <a:solidFill>
                            <a:srgbClr val="000000"/>
                          </a:solidFill>
                          <a:effectLst/>
                          <a:latin typeface="Aptos Narrow" panose="020B0004020202020204" pitchFamily="34" charset="0"/>
                        </a:rPr>
                        <a:t>August</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4062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6461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10531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870569708"/>
                  </a:ext>
                </a:extLst>
              </a:tr>
              <a:tr h="198505">
                <a:tc>
                  <a:txBody>
                    <a:bodyPr/>
                    <a:lstStyle/>
                    <a:p>
                      <a:pPr algn="ctr" fontAlgn="b"/>
                      <a:r>
                        <a:rPr lang="en-IN" sz="1100" b="0" i="0" u="none" strike="noStrike">
                          <a:solidFill>
                            <a:srgbClr val="000000"/>
                          </a:solidFill>
                          <a:effectLst/>
                          <a:latin typeface="Aptos Narrow" panose="020B0004020202020204" pitchFamily="34" charset="0"/>
                        </a:rPr>
                        <a:t>September</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9</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4010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2062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6082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72304590"/>
                  </a:ext>
                </a:extLst>
              </a:tr>
              <a:tr h="198505">
                <a:tc>
                  <a:txBody>
                    <a:bodyPr/>
                    <a:lstStyle/>
                    <a:p>
                      <a:pPr algn="ctr" fontAlgn="b"/>
                      <a:r>
                        <a:rPr lang="en-IN" sz="1100" b="0" i="0" u="none" strike="noStrike">
                          <a:solidFill>
                            <a:srgbClr val="000000"/>
                          </a:solidFill>
                          <a:effectLst/>
                          <a:latin typeface="Aptos Narrow" panose="020B0004020202020204" pitchFamily="34" charset="0"/>
                        </a:rPr>
                        <a:t>October</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215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4018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1718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5951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294653510"/>
                  </a:ext>
                </a:extLst>
              </a:tr>
              <a:tr h="198505">
                <a:tc>
                  <a:txBody>
                    <a:bodyPr/>
                    <a:lstStyle/>
                    <a:p>
                      <a:pPr algn="ctr" fontAlgn="b"/>
                      <a:r>
                        <a:rPr lang="en-IN" sz="1100" b="0" i="0" u="none" strike="noStrike">
                          <a:solidFill>
                            <a:srgbClr val="000000"/>
                          </a:solidFill>
                          <a:effectLst/>
                          <a:latin typeface="Aptos Narrow" panose="020B0004020202020204" pitchFamily="34" charset="0"/>
                        </a:rPr>
                        <a:t>November</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6018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1783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7843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361743753"/>
                  </a:ext>
                </a:extLst>
              </a:tr>
              <a:tr h="198505">
                <a:tc>
                  <a:txBody>
                    <a:bodyPr/>
                    <a:lstStyle/>
                    <a:p>
                      <a:pPr algn="ctr" fontAlgn="b"/>
                      <a:r>
                        <a:rPr lang="en-IN" sz="1100" b="0" i="0" u="none" strike="noStrike">
                          <a:solidFill>
                            <a:srgbClr val="000000"/>
                          </a:solidFill>
                          <a:effectLst/>
                          <a:latin typeface="Aptos Narrow" panose="020B0004020202020204" pitchFamily="34" charset="0"/>
                        </a:rPr>
                        <a:t>December</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endParaRPr lang="en-IN" sz="1100" b="0" i="0" u="none" strike="noStrike">
                        <a:solidFill>
                          <a:srgbClr val="000000"/>
                        </a:solidFill>
                        <a:effectLst/>
                        <a:latin typeface="Aptos Narrow" panose="020B0004020202020204" pitchFamily="34" charset="0"/>
                      </a:endParaRP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4509</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1852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6384</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35415520"/>
                  </a:ext>
                </a:extLst>
              </a:tr>
              <a:tr h="198505">
                <a:tc>
                  <a:txBody>
                    <a:bodyPr/>
                    <a:lstStyle/>
                    <a:p>
                      <a:pPr algn="ctr" fontAlgn="b"/>
                      <a:r>
                        <a:rPr lang="en-IN" sz="1100" b="0" i="0" u="none" strike="noStrike">
                          <a:solidFill>
                            <a:srgbClr val="000000"/>
                          </a:solidFill>
                          <a:effectLst/>
                          <a:latin typeface="Aptos Narrow" panose="020B0004020202020204" pitchFamily="34" charset="0"/>
                        </a:rPr>
                        <a:t>Total</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297</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42,331</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53175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95,806</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31974485"/>
                  </a:ext>
                </a:extLst>
              </a:tr>
            </a:tbl>
          </a:graphicData>
        </a:graphic>
      </p:graphicFrame>
    </p:spTree>
    <p:extLst>
      <p:ext uri="{BB962C8B-B14F-4D97-AF65-F5344CB8AC3E}">
        <p14:creationId xmlns:p14="http://schemas.microsoft.com/office/powerpoint/2010/main" val="3748593307"/>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3.xml><?xml version="1.0" encoding="utf-8"?>
<a:theme xmlns:a="http://schemas.openxmlformats.org/drawingml/2006/main" name="2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4.xml><?xml version="1.0" encoding="utf-8"?>
<a:theme xmlns:a="http://schemas.openxmlformats.org/drawingml/2006/main" name="3_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EC375F-F377-4CDC-ADF0-CC8811D177D6}">
  <ds:schemaRefs>
    <ds:schemaRef ds:uri="http://schemas.microsoft.com/office/2006/metadata/properties"/>
    <ds:schemaRef ds:uri="http://purl.org/dc/terms/"/>
    <ds:schemaRef ds:uri="http://schemas.microsoft.com/office/infopath/2007/PartnerControl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1A1251-DA89-493A-8204-679220DD1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4780</TotalTime>
  <Words>3042</Words>
  <Application>Microsoft Office PowerPoint</Application>
  <PresentationFormat>Widescreen</PresentationFormat>
  <Paragraphs>584</Paragraphs>
  <Slides>31</Slides>
  <Notes>15</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51" baseType="lpstr">
      <vt:lpstr>Aptos</vt:lpstr>
      <vt:lpstr>Aptos Narrow</vt:lpstr>
      <vt:lpstr>Arial</vt:lpstr>
      <vt:lpstr>Bierstadt</vt:lpstr>
      <vt:lpstr>Calibri</vt:lpstr>
      <vt:lpstr>Calibri Light</vt:lpstr>
      <vt:lpstr>Century Gothic</vt:lpstr>
      <vt:lpstr>Courier New</vt:lpstr>
      <vt:lpstr>Posterama</vt:lpstr>
      <vt:lpstr>Posterama Bold</vt:lpstr>
      <vt:lpstr>Sagona ExtraLight</vt:lpstr>
      <vt:lpstr>Segoe UI Light</vt:lpstr>
      <vt:lpstr>Speak Pro</vt:lpstr>
      <vt:lpstr>Times New Roman</vt:lpstr>
      <vt:lpstr>Verdana</vt:lpstr>
      <vt:lpstr>Office Theme</vt:lpstr>
      <vt:lpstr>1_Office Theme</vt:lpstr>
      <vt:lpstr>2_Office Theme</vt:lpstr>
      <vt:lpstr>3_Office Theme</vt:lpstr>
      <vt:lpstr>Worksheet</vt:lpstr>
      <vt:lpstr>Slide 1</vt:lpstr>
      <vt:lpstr>BUSINESS CONTEXT</vt:lpstr>
      <vt:lpstr>Observations</vt:lpstr>
      <vt:lpstr>PowerPoint Presentation</vt:lpstr>
      <vt:lpstr>Project analysis slide 4</vt:lpstr>
      <vt:lpstr>HIGH-METRICS ANALYSIS</vt:lpstr>
      <vt:lpstr>HIGH-METRICS ANALYSIS</vt:lpstr>
      <vt:lpstr> HIGH-METRICS ANALYSIS</vt:lpstr>
      <vt:lpstr>HIGH-METRICS ANALYSIS</vt:lpstr>
      <vt:lpstr>PowerPoint Presentation</vt:lpstr>
      <vt:lpstr> Customer preferences</vt:lpstr>
      <vt:lpstr>Customer preferences</vt:lpstr>
      <vt:lpstr>Customer preferences</vt:lpstr>
      <vt:lpstr>PowerPoint Presentation</vt:lpstr>
      <vt:lpstr>PowerPoint Presentation</vt:lpstr>
      <vt:lpstr>RFM Customer segmentation</vt:lpstr>
      <vt:lpstr>Customer satisfaction score</vt:lpstr>
      <vt:lpstr>PowerPoint Presentation</vt:lpstr>
      <vt:lpstr>PowerPoint Presentation</vt:lpstr>
      <vt:lpstr>PowerPoint Presentation</vt:lpstr>
      <vt:lpstr>Category  penetration</vt:lpstr>
      <vt:lpstr>Category penetration</vt:lpstr>
      <vt:lpstr>Cross selling analysis</vt:lpstr>
      <vt:lpstr>Cross selling analysis</vt:lpstr>
      <vt:lpstr> SALES TREND ANALYSIS</vt:lpstr>
      <vt:lpstr>Sales trend analysis</vt:lpstr>
      <vt:lpstr>Sales trend analysis</vt:lpstr>
      <vt:lpstr>Recommendations to Address Weak Points</vt:lpstr>
      <vt:lpstr>Strategies to Capitalize on Strong Points</vt:lpstr>
      <vt:lpstr>Other recommendations </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Nikita Tanya</dc:creator>
  <cp:lastModifiedBy>LENOVO</cp:lastModifiedBy>
  <cp:revision>2</cp:revision>
  <dcterms:created xsi:type="dcterms:W3CDTF">2024-08-18T15:24:45Z</dcterms:created>
  <dcterms:modified xsi:type="dcterms:W3CDTF">2024-10-12T08:26:58Z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